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56"/>
  </p:notesMasterIdLst>
  <p:sldIdLst>
    <p:sldId id="256" r:id="rId5"/>
    <p:sldId id="635" r:id="rId6"/>
    <p:sldId id="587" r:id="rId7"/>
    <p:sldId id="626" r:id="rId8"/>
    <p:sldId id="620" r:id="rId9"/>
    <p:sldId id="619" r:id="rId10"/>
    <p:sldId id="624" r:id="rId11"/>
    <p:sldId id="625" r:id="rId12"/>
    <p:sldId id="623" r:id="rId13"/>
    <p:sldId id="612" r:id="rId14"/>
    <p:sldId id="585" r:id="rId15"/>
    <p:sldId id="589" r:id="rId16"/>
    <p:sldId id="634" r:id="rId17"/>
    <p:sldId id="590" r:id="rId18"/>
    <p:sldId id="598" r:id="rId19"/>
    <p:sldId id="600" r:id="rId20"/>
    <p:sldId id="582" r:id="rId21"/>
    <p:sldId id="601" r:id="rId22"/>
    <p:sldId id="583" r:id="rId23"/>
    <p:sldId id="627" r:id="rId24"/>
    <p:sldId id="604" r:id="rId25"/>
    <p:sldId id="605" r:id="rId26"/>
    <p:sldId id="636" r:id="rId27"/>
    <p:sldId id="637" r:id="rId28"/>
    <p:sldId id="618" r:id="rId29"/>
    <p:sldId id="603" r:id="rId30"/>
    <p:sldId id="606" r:id="rId31"/>
    <p:sldId id="628" r:id="rId32"/>
    <p:sldId id="607" r:id="rId33"/>
    <p:sldId id="629" r:id="rId34"/>
    <p:sldId id="638" r:id="rId35"/>
    <p:sldId id="632" r:id="rId36"/>
    <p:sldId id="633" r:id="rId37"/>
    <p:sldId id="614" r:id="rId38"/>
    <p:sldId id="615" r:id="rId39"/>
    <p:sldId id="608" r:id="rId40"/>
    <p:sldId id="639" r:id="rId41"/>
    <p:sldId id="602" r:id="rId42"/>
    <p:sldId id="630" r:id="rId43"/>
    <p:sldId id="640" r:id="rId44"/>
    <p:sldId id="581" r:id="rId45"/>
    <p:sldId id="617" r:id="rId46"/>
    <p:sldId id="616" r:id="rId47"/>
    <p:sldId id="592" r:id="rId48"/>
    <p:sldId id="591" r:id="rId49"/>
    <p:sldId id="613" r:id="rId50"/>
    <p:sldId id="597" r:id="rId51"/>
    <p:sldId id="609" r:id="rId52"/>
    <p:sldId id="611" r:id="rId53"/>
    <p:sldId id="610" r:id="rId54"/>
    <p:sldId id="631" r:id="rId55"/>
  </p:sldIdLst>
  <p:sldSz cx="9144000" cy="6858000" type="screen4x3"/>
  <p:notesSz cx="9926638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pos="793" userDrawn="1">
          <p15:clr>
            <a:srgbClr val="A4A3A4"/>
          </p15:clr>
        </p15:guide>
        <p15:guide id="3" orient="horz" pos="14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h Klatte" initials="SK" lastIdx="1" clrIdx="0">
    <p:extLst>
      <p:ext uri="{19B8F6BF-5375-455C-9EA6-DF929625EA0E}">
        <p15:presenceInfo xmlns:p15="http://schemas.microsoft.com/office/powerpoint/2012/main" userId="15c83d9a3f953549" providerId="Windows Live"/>
      </p:ext>
    </p:extLst>
  </p:cmAuthor>
  <p:cmAuthor id="2" name="Martin Hofmann" initials="MH" lastIdx="1" clrIdx="1">
    <p:extLst>
      <p:ext uri="{19B8F6BF-5375-455C-9EA6-DF929625EA0E}">
        <p15:presenceInfo xmlns:p15="http://schemas.microsoft.com/office/powerpoint/2012/main" userId="68180595fa7e152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9900"/>
    <a:srgbClr val="006CB7"/>
    <a:srgbClr val="DB4234"/>
    <a:srgbClr val="F5B300"/>
    <a:srgbClr val="1DA868"/>
    <a:srgbClr val="F5EB34"/>
    <a:srgbClr val="3C83F0"/>
    <a:srgbClr val="312783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922" autoAdjust="0"/>
  </p:normalViewPr>
  <p:slideViewPr>
    <p:cSldViewPr>
      <p:cViewPr varScale="1">
        <p:scale>
          <a:sx n="69" d="100"/>
          <a:sy n="69" d="100"/>
        </p:scale>
        <p:origin x="1858" y="67"/>
      </p:cViewPr>
      <p:guideLst>
        <p:guide orient="horz" pos="1117"/>
        <p:guide pos="793"/>
        <p:guide orient="horz" pos="14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tableStyles" Target="tableStyle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commentAuthors" Target="commentAuthors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6E779F-6F1B-4034-A2DE-435259BE0CB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814827F-C54E-48F7-A4BF-1673012AAA3F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de-DE" dirty="0"/>
            <a:t>RL</a:t>
          </a:r>
        </a:p>
      </dgm:t>
    </dgm:pt>
    <dgm:pt modelId="{D832BE31-0C57-461B-9988-798E2D54B9C1}" type="parTrans" cxnId="{A90FF758-48CA-4A4F-8299-E2A6022D02F1}">
      <dgm:prSet/>
      <dgm:spPr/>
      <dgm:t>
        <a:bodyPr/>
        <a:lstStyle/>
        <a:p>
          <a:endParaRPr lang="de-DE"/>
        </a:p>
      </dgm:t>
    </dgm:pt>
    <dgm:pt modelId="{AE52EC2F-8E09-4BDD-897F-C1F378C84E26}" type="sibTrans" cxnId="{A90FF758-48CA-4A4F-8299-E2A6022D02F1}">
      <dgm:prSet/>
      <dgm:spPr/>
      <dgm:t>
        <a:bodyPr/>
        <a:lstStyle/>
        <a:p>
          <a:endParaRPr lang="de-DE"/>
        </a:p>
      </dgm:t>
    </dgm:pt>
    <dgm:pt modelId="{2133C10A-2B00-42FD-B73E-F0E26D9179BD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de-DE" dirty="0"/>
            <a:t>OL 2</a:t>
          </a:r>
        </a:p>
      </dgm:t>
    </dgm:pt>
    <dgm:pt modelId="{88B2AC92-F88E-4DE6-AC80-0FE06839FDF3}" type="parTrans" cxnId="{8A98B5E3-3590-4D4E-86B7-782FF0B67C75}">
      <dgm:prSet/>
      <dgm:spPr/>
      <dgm:t>
        <a:bodyPr/>
        <a:lstStyle/>
        <a:p>
          <a:endParaRPr lang="de-DE"/>
        </a:p>
      </dgm:t>
    </dgm:pt>
    <dgm:pt modelId="{22E48F00-83DC-4A4A-9C0C-5F6D7C2DE7EC}" type="sibTrans" cxnId="{8A98B5E3-3590-4D4E-86B7-782FF0B67C75}">
      <dgm:prSet/>
      <dgm:spPr/>
      <dgm:t>
        <a:bodyPr/>
        <a:lstStyle/>
        <a:p>
          <a:endParaRPr lang="de-DE"/>
        </a:p>
      </dgm:t>
    </dgm:pt>
    <dgm:pt modelId="{C99D95F1-B5BF-45A1-854B-1A15BCB02850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de-DE" dirty="0"/>
            <a:t>OL 3</a:t>
          </a:r>
        </a:p>
      </dgm:t>
    </dgm:pt>
    <dgm:pt modelId="{EE55D811-06F4-418E-9BFE-C1BF17C21F47}" type="parTrans" cxnId="{BBCCCF3D-E653-4EA0-A487-C7C2A35C9023}">
      <dgm:prSet/>
      <dgm:spPr/>
      <dgm:t>
        <a:bodyPr/>
        <a:lstStyle/>
        <a:p>
          <a:endParaRPr lang="de-DE"/>
        </a:p>
      </dgm:t>
    </dgm:pt>
    <dgm:pt modelId="{D4D84D3A-A926-462A-B751-AAE95DB2A099}" type="sibTrans" cxnId="{BBCCCF3D-E653-4EA0-A487-C7C2A35C9023}">
      <dgm:prSet/>
      <dgm:spPr/>
      <dgm:t>
        <a:bodyPr/>
        <a:lstStyle/>
        <a:p>
          <a:endParaRPr lang="de-DE"/>
        </a:p>
      </dgm:t>
    </dgm:pt>
    <dgm:pt modelId="{11ACDE51-ED1C-4010-B296-DAACE5CB0552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de-DE" dirty="0"/>
            <a:t>OL 4</a:t>
          </a:r>
        </a:p>
      </dgm:t>
    </dgm:pt>
    <dgm:pt modelId="{D5B07AFD-CFB1-4B62-8EE9-A86B100959A8}" type="parTrans" cxnId="{B9D73663-51D2-47B7-8377-F2E74ED8AF01}">
      <dgm:prSet/>
      <dgm:spPr/>
      <dgm:t>
        <a:bodyPr/>
        <a:lstStyle/>
        <a:p>
          <a:endParaRPr lang="de-DE"/>
        </a:p>
      </dgm:t>
    </dgm:pt>
    <dgm:pt modelId="{083160F8-8D30-4CFB-94D4-18E8B81CC6B2}" type="sibTrans" cxnId="{B9D73663-51D2-47B7-8377-F2E74ED8AF01}">
      <dgm:prSet/>
      <dgm:spPr/>
      <dgm:t>
        <a:bodyPr/>
        <a:lstStyle/>
        <a:p>
          <a:endParaRPr lang="de-DE"/>
        </a:p>
      </dgm:t>
    </dgm:pt>
    <dgm:pt modelId="{1D88FE8F-5265-45ED-A996-AD9DE41FF825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de-DE" dirty="0"/>
            <a:t>JBLH</a:t>
          </a:r>
        </a:p>
      </dgm:t>
    </dgm:pt>
    <dgm:pt modelId="{43DC8542-2F89-4A6E-9F88-B4076B9B620A}" type="parTrans" cxnId="{68B5DFFA-B937-4DED-960A-ED87B1398230}">
      <dgm:prSet/>
      <dgm:spPr/>
      <dgm:t>
        <a:bodyPr/>
        <a:lstStyle/>
        <a:p>
          <a:endParaRPr lang="de-DE"/>
        </a:p>
      </dgm:t>
    </dgm:pt>
    <dgm:pt modelId="{6DC583DF-BCCB-47B8-8396-DFB6E8CD49C5}" type="sibTrans" cxnId="{68B5DFFA-B937-4DED-960A-ED87B1398230}">
      <dgm:prSet/>
      <dgm:spPr/>
      <dgm:t>
        <a:bodyPr/>
        <a:lstStyle/>
        <a:p>
          <a:endParaRPr lang="de-DE"/>
        </a:p>
      </dgm:t>
    </dgm:pt>
    <dgm:pt modelId="{E65E523B-8CFA-4E3A-8258-699999F311F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de-DE" dirty="0"/>
            <a:t>OL 1</a:t>
          </a:r>
        </a:p>
      </dgm:t>
    </dgm:pt>
    <dgm:pt modelId="{D8E1AC4D-7BD3-4B3E-ACCB-A65DD5D13771}" type="parTrans" cxnId="{79C5F614-8215-47D5-8A3C-40EEE22C3AE8}">
      <dgm:prSet/>
      <dgm:spPr/>
      <dgm:t>
        <a:bodyPr/>
        <a:lstStyle/>
        <a:p>
          <a:endParaRPr lang="de-DE"/>
        </a:p>
      </dgm:t>
    </dgm:pt>
    <dgm:pt modelId="{92F79DA1-F489-4B3B-866B-EC60A6221968}" type="sibTrans" cxnId="{79C5F614-8215-47D5-8A3C-40EEE22C3AE8}">
      <dgm:prSet/>
      <dgm:spPr/>
      <dgm:t>
        <a:bodyPr/>
        <a:lstStyle/>
        <a:p>
          <a:endParaRPr lang="de-DE"/>
        </a:p>
      </dgm:t>
    </dgm:pt>
    <dgm:pt modelId="{A264AA9B-2AFC-4A35-8D0F-8BE927153EEE}" type="pres">
      <dgm:prSet presAssocID="{136E779F-6F1B-4034-A2DE-435259BE0C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738BB2-CC7C-4023-8F71-9DD6B31865B2}" type="pres">
      <dgm:prSet presAssocID="{1D88FE8F-5265-45ED-A996-AD9DE41FF825}" presName="hierRoot1" presStyleCnt="0">
        <dgm:presLayoutVars>
          <dgm:hierBranch val="init"/>
        </dgm:presLayoutVars>
      </dgm:prSet>
      <dgm:spPr/>
    </dgm:pt>
    <dgm:pt modelId="{DC0B8810-CF1C-4320-B261-F4FCE649A2C7}" type="pres">
      <dgm:prSet presAssocID="{1D88FE8F-5265-45ED-A996-AD9DE41FF825}" presName="rootComposite1" presStyleCnt="0"/>
      <dgm:spPr/>
    </dgm:pt>
    <dgm:pt modelId="{4267ADF4-18D5-44C5-A114-ED5F8E5D22D2}" type="pres">
      <dgm:prSet presAssocID="{1D88FE8F-5265-45ED-A996-AD9DE41FF825}" presName="rootText1" presStyleLbl="node0" presStyleIdx="0" presStyleCnt="1">
        <dgm:presLayoutVars>
          <dgm:chPref val="3"/>
        </dgm:presLayoutVars>
      </dgm:prSet>
      <dgm:spPr/>
    </dgm:pt>
    <dgm:pt modelId="{E89BFDEB-94F4-4964-BF62-5D79314D9F45}" type="pres">
      <dgm:prSet presAssocID="{1D88FE8F-5265-45ED-A996-AD9DE41FF825}" presName="rootConnector1" presStyleLbl="node1" presStyleIdx="0" presStyleCnt="0"/>
      <dgm:spPr/>
    </dgm:pt>
    <dgm:pt modelId="{0DA43A96-350B-44B7-A4AA-E671BA2F02BF}" type="pres">
      <dgm:prSet presAssocID="{1D88FE8F-5265-45ED-A996-AD9DE41FF825}" presName="hierChild2" presStyleCnt="0"/>
      <dgm:spPr/>
    </dgm:pt>
    <dgm:pt modelId="{F05089AC-6EDE-433E-B342-5841207B5A95}" type="pres">
      <dgm:prSet presAssocID="{D832BE31-0C57-461B-9988-798E2D54B9C1}" presName="Name37" presStyleLbl="parChTrans1D2" presStyleIdx="0" presStyleCnt="1"/>
      <dgm:spPr/>
    </dgm:pt>
    <dgm:pt modelId="{99A88254-2301-4CC2-86C9-AB87E6CFC81B}" type="pres">
      <dgm:prSet presAssocID="{B814827F-C54E-48F7-A4BF-1673012AAA3F}" presName="hierRoot2" presStyleCnt="0">
        <dgm:presLayoutVars>
          <dgm:hierBranch/>
        </dgm:presLayoutVars>
      </dgm:prSet>
      <dgm:spPr/>
    </dgm:pt>
    <dgm:pt modelId="{1059C839-5F8E-4B67-8A1B-FF8CC6A196A8}" type="pres">
      <dgm:prSet presAssocID="{B814827F-C54E-48F7-A4BF-1673012AAA3F}" presName="rootComposite" presStyleCnt="0"/>
      <dgm:spPr/>
    </dgm:pt>
    <dgm:pt modelId="{B6E21859-722F-438D-8345-8E82EA0A448D}" type="pres">
      <dgm:prSet presAssocID="{B814827F-C54E-48F7-A4BF-1673012AAA3F}" presName="rootText" presStyleLbl="node2" presStyleIdx="0" presStyleCnt="1">
        <dgm:presLayoutVars>
          <dgm:chPref val="3"/>
        </dgm:presLayoutVars>
      </dgm:prSet>
      <dgm:spPr/>
    </dgm:pt>
    <dgm:pt modelId="{65966993-F40C-471C-A41D-01B036F0E733}" type="pres">
      <dgm:prSet presAssocID="{B814827F-C54E-48F7-A4BF-1673012AAA3F}" presName="rootConnector" presStyleLbl="node2" presStyleIdx="0" presStyleCnt="1"/>
      <dgm:spPr/>
    </dgm:pt>
    <dgm:pt modelId="{99924840-DCD7-4E25-966D-67A43C533AF8}" type="pres">
      <dgm:prSet presAssocID="{B814827F-C54E-48F7-A4BF-1673012AAA3F}" presName="hierChild4" presStyleCnt="0"/>
      <dgm:spPr/>
    </dgm:pt>
    <dgm:pt modelId="{5EBC0691-52E8-4237-A375-F324687CEB6F}" type="pres">
      <dgm:prSet presAssocID="{D8E1AC4D-7BD3-4B3E-ACCB-A65DD5D13771}" presName="Name35" presStyleLbl="parChTrans1D3" presStyleIdx="0" presStyleCnt="4"/>
      <dgm:spPr/>
    </dgm:pt>
    <dgm:pt modelId="{DEB1CA1F-0E85-4C65-895C-DEF1BB166A22}" type="pres">
      <dgm:prSet presAssocID="{E65E523B-8CFA-4E3A-8258-699999F311FA}" presName="hierRoot2" presStyleCnt="0">
        <dgm:presLayoutVars>
          <dgm:hierBranch/>
        </dgm:presLayoutVars>
      </dgm:prSet>
      <dgm:spPr/>
    </dgm:pt>
    <dgm:pt modelId="{42FEDC33-1CDA-418D-ADAC-7767AE783DAA}" type="pres">
      <dgm:prSet presAssocID="{E65E523B-8CFA-4E3A-8258-699999F311FA}" presName="rootComposite" presStyleCnt="0"/>
      <dgm:spPr/>
    </dgm:pt>
    <dgm:pt modelId="{A94E873C-0015-4529-BF7C-35AE9F3490AD}" type="pres">
      <dgm:prSet presAssocID="{E65E523B-8CFA-4E3A-8258-699999F311FA}" presName="rootText" presStyleLbl="node3" presStyleIdx="0" presStyleCnt="4">
        <dgm:presLayoutVars>
          <dgm:chPref val="3"/>
        </dgm:presLayoutVars>
      </dgm:prSet>
      <dgm:spPr/>
    </dgm:pt>
    <dgm:pt modelId="{5E7E706F-488D-475D-AF7D-1501D8C6121D}" type="pres">
      <dgm:prSet presAssocID="{E65E523B-8CFA-4E3A-8258-699999F311FA}" presName="rootConnector" presStyleLbl="node3" presStyleIdx="0" presStyleCnt="4"/>
      <dgm:spPr/>
    </dgm:pt>
    <dgm:pt modelId="{8461E04D-CE86-4EFA-9344-B13E5812F939}" type="pres">
      <dgm:prSet presAssocID="{E65E523B-8CFA-4E3A-8258-699999F311FA}" presName="hierChild4" presStyleCnt="0"/>
      <dgm:spPr/>
    </dgm:pt>
    <dgm:pt modelId="{0EC6F72C-BB18-4396-94AD-56778B6082E9}" type="pres">
      <dgm:prSet presAssocID="{E65E523B-8CFA-4E3A-8258-699999F311FA}" presName="hierChild5" presStyleCnt="0"/>
      <dgm:spPr/>
    </dgm:pt>
    <dgm:pt modelId="{FA893466-2CB0-45A3-9243-25EDA577DBAE}" type="pres">
      <dgm:prSet presAssocID="{88B2AC92-F88E-4DE6-AC80-0FE06839FDF3}" presName="Name35" presStyleLbl="parChTrans1D3" presStyleIdx="1" presStyleCnt="4"/>
      <dgm:spPr/>
    </dgm:pt>
    <dgm:pt modelId="{2A48A75F-D1B3-433F-BEFF-E0FB4745A995}" type="pres">
      <dgm:prSet presAssocID="{2133C10A-2B00-42FD-B73E-F0E26D9179BD}" presName="hierRoot2" presStyleCnt="0">
        <dgm:presLayoutVars>
          <dgm:hierBranch/>
        </dgm:presLayoutVars>
      </dgm:prSet>
      <dgm:spPr/>
    </dgm:pt>
    <dgm:pt modelId="{B00271A8-2E18-46F7-80DC-C45E3491E517}" type="pres">
      <dgm:prSet presAssocID="{2133C10A-2B00-42FD-B73E-F0E26D9179BD}" presName="rootComposite" presStyleCnt="0"/>
      <dgm:spPr/>
    </dgm:pt>
    <dgm:pt modelId="{E7AEA3CB-3ED5-4A9B-A37D-8678049B1145}" type="pres">
      <dgm:prSet presAssocID="{2133C10A-2B00-42FD-B73E-F0E26D9179BD}" presName="rootText" presStyleLbl="node3" presStyleIdx="1" presStyleCnt="4">
        <dgm:presLayoutVars>
          <dgm:chPref val="3"/>
        </dgm:presLayoutVars>
      </dgm:prSet>
      <dgm:spPr/>
    </dgm:pt>
    <dgm:pt modelId="{06E0B65B-78C2-4909-AAB3-AC4610CA28E1}" type="pres">
      <dgm:prSet presAssocID="{2133C10A-2B00-42FD-B73E-F0E26D9179BD}" presName="rootConnector" presStyleLbl="node3" presStyleIdx="1" presStyleCnt="4"/>
      <dgm:spPr/>
    </dgm:pt>
    <dgm:pt modelId="{D2CD6375-A4A6-420F-967A-898573ECA14F}" type="pres">
      <dgm:prSet presAssocID="{2133C10A-2B00-42FD-B73E-F0E26D9179BD}" presName="hierChild4" presStyleCnt="0"/>
      <dgm:spPr/>
    </dgm:pt>
    <dgm:pt modelId="{5CA38CB4-D884-403C-A045-FFEDCE6C204C}" type="pres">
      <dgm:prSet presAssocID="{2133C10A-2B00-42FD-B73E-F0E26D9179BD}" presName="hierChild5" presStyleCnt="0"/>
      <dgm:spPr/>
    </dgm:pt>
    <dgm:pt modelId="{7E89C4A7-F7BB-4D86-8895-981A86828E0E}" type="pres">
      <dgm:prSet presAssocID="{EE55D811-06F4-418E-9BFE-C1BF17C21F47}" presName="Name35" presStyleLbl="parChTrans1D3" presStyleIdx="2" presStyleCnt="4"/>
      <dgm:spPr/>
    </dgm:pt>
    <dgm:pt modelId="{80D96E44-765C-4097-841B-DB541BFE52FC}" type="pres">
      <dgm:prSet presAssocID="{C99D95F1-B5BF-45A1-854B-1A15BCB02850}" presName="hierRoot2" presStyleCnt="0">
        <dgm:presLayoutVars>
          <dgm:hierBranch/>
        </dgm:presLayoutVars>
      </dgm:prSet>
      <dgm:spPr/>
    </dgm:pt>
    <dgm:pt modelId="{C0F8703E-036C-4788-B79F-9C594E75D3AB}" type="pres">
      <dgm:prSet presAssocID="{C99D95F1-B5BF-45A1-854B-1A15BCB02850}" presName="rootComposite" presStyleCnt="0"/>
      <dgm:spPr/>
    </dgm:pt>
    <dgm:pt modelId="{0124D943-1725-4EE2-944F-0D365080B28C}" type="pres">
      <dgm:prSet presAssocID="{C99D95F1-B5BF-45A1-854B-1A15BCB02850}" presName="rootText" presStyleLbl="node3" presStyleIdx="2" presStyleCnt="4">
        <dgm:presLayoutVars>
          <dgm:chPref val="3"/>
        </dgm:presLayoutVars>
      </dgm:prSet>
      <dgm:spPr/>
    </dgm:pt>
    <dgm:pt modelId="{D68D31E9-C918-476B-B273-AA0B50480E60}" type="pres">
      <dgm:prSet presAssocID="{C99D95F1-B5BF-45A1-854B-1A15BCB02850}" presName="rootConnector" presStyleLbl="node3" presStyleIdx="2" presStyleCnt="4"/>
      <dgm:spPr/>
    </dgm:pt>
    <dgm:pt modelId="{EE5FA5E7-34CF-4540-B626-12ABAFC50A34}" type="pres">
      <dgm:prSet presAssocID="{C99D95F1-B5BF-45A1-854B-1A15BCB02850}" presName="hierChild4" presStyleCnt="0"/>
      <dgm:spPr/>
    </dgm:pt>
    <dgm:pt modelId="{62AADE7F-D8E3-48A3-94F0-BF4D33AFD944}" type="pres">
      <dgm:prSet presAssocID="{C99D95F1-B5BF-45A1-854B-1A15BCB02850}" presName="hierChild5" presStyleCnt="0"/>
      <dgm:spPr/>
    </dgm:pt>
    <dgm:pt modelId="{002FD8E2-1BB6-4547-AAA7-370ECA70F9D7}" type="pres">
      <dgm:prSet presAssocID="{D5B07AFD-CFB1-4B62-8EE9-A86B100959A8}" presName="Name35" presStyleLbl="parChTrans1D3" presStyleIdx="3" presStyleCnt="4"/>
      <dgm:spPr/>
    </dgm:pt>
    <dgm:pt modelId="{1702F05E-B9E8-4199-B265-3A187CD250ED}" type="pres">
      <dgm:prSet presAssocID="{11ACDE51-ED1C-4010-B296-DAACE5CB0552}" presName="hierRoot2" presStyleCnt="0">
        <dgm:presLayoutVars>
          <dgm:hierBranch/>
        </dgm:presLayoutVars>
      </dgm:prSet>
      <dgm:spPr/>
    </dgm:pt>
    <dgm:pt modelId="{A585433C-E443-4F77-935C-91A4274A5839}" type="pres">
      <dgm:prSet presAssocID="{11ACDE51-ED1C-4010-B296-DAACE5CB0552}" presName="rootComposite" presStyleCnt="0"/>
      <dgm:spPr/>
    </dgm:pt>
    <dgm:pt modelId="{559F34BB-1B1A-4A86-BEF8-444E1698411E}" type="pres">
      <dgm:prSet presAssocID="{11ACDE51-ED1C-4010-B296-DAACE5CB0552}" presName="rootText" presStyleLbl="node3" presStyleIdx="3" presStyleCnt="4">
        <dgm:presLayoutVars>
          <dgm:chPref val="3"/>
        </dgm:presLayoutVars>
      </dgm:prSet>
      <dgm:spPr/>
    </dgm:pt>
    <dgm:pt modelId="{85F1D949-7F22-4ED2-A64C-D5A0F558E57D}" type="pres">
      <dgm:prSet presAssocID="{11ACDE51-ED1C-4010-B296-DAACE5CB0552}" presName="rootConnector" presStyleLbl="node3" presStyleIdx="3" presStyleCnt="4"/>
      <dgm:spPr/>
    </dgm:pt>
    <dgm:pt modelId="{C02BB6AE-F9C3-4F5B-8835-B3CB11825252}" type="pres">
      <dgm:prSet presAssocID="{11ACDE51-ED1C-4010-B296-DAACE5CB0552}" presName="hierChild4" presStyleCnt="0"/>
      <dgm:spPr/>
    </dgm:pt>
    <dgm:pt modelId="{03B1EA58-7D5C-42BC-A9BA-E3454C8499DA}" type="pres">
      <dgm:prSet presAssocID="{11ACDE51-ED1C-4010-B296-DAACE5CB0552}" presName="hierChild5" presStyleCnt="0"/>
      <dgm:spPr/>
    </dgm:pt>
    <dgm:pt modelId="{71C5AA91-01E2-479E-A16C-E0F3F48B1626}" type="pres">
      <dgm:prSet presAssocID="{B814827F-C54E-48F7-A4BF-1673012AAA3F}" presName="hierChild5" presStyleCnt="0"/>
      <dgm:spPr/>
    </dgm:pt>
    <dgm:pt modelId="{54216ED4-70BC-43C0-8A58-EAA572EC4BF8}" type="pres">
      <dgm:prSet presAssocID="{1D88FE8F-5265-45ED-A996-AD9DE41FF825}" presName="hierChild3" presStyleCnt="0"/>
      <dgm:spPr/>
    </dgm:pt>
  </dgm:ptLst>
  <dgm:cxnLst>
    <dgm:cxn modelId="{79C5F614-8215-47D5-8A3C-40EEE22C3AE8}" srcId="{B814827F-C54E-48F7-A4BF-1673012AAA3F}" destId="{E65E523B-8CFA-4E3A-8258-699999F311FA}" srcOrd="0" destOrd="0" parTransId="{D8E1AC4D-7BD3-4B3E-ACCB-A65DD5D13771}" sibTransId="{92F79DA1-F489-4B3B-866B-EC60A6221968}"/>
    <dgm:cxn modelId="{5C38631C-B8AB-4CB7-A37A-5989CE99371E}" type="presOf" srcId="{1D88FE8F-5265-45ED-A996-AD9DE41FF825}" destId="{4267ADF4-18D5-44C5-A114-ED5F8E5D22D2}" srcOrd="0" destOrd="0" presId="urn:microsoft.com/office/officeart/2005/8/layout/orgChart1"/>
    <dgm:cxn modelId="{43D5092A-B8F6-49CB-934F-F092B159038F}" type="presOf" srcId="{E65E523B-8CFA-4E3A-8258-699999F311FA}" destId="{A94E873C-0015-4529-BF7C-35AE9F3490AD}" srcOrd="0" destOrd="0" presId="urn:microsoft.com/office/officeart/2005/8/layout/orgChart1"/>
    <dgm:cxn modelId="{5FE54B30-8E4D-489A-93FC-57ADA51B7A54}" type="presOf" srcId="{D5B07AFD-CFB1-4B62-8EE9-A86B100959A8}" destId="{002FD8E2-1BB6-4547-AAA7-370ECA70F9D7}" srcOrd="0" destOrd="0" presId="urn:microsoft.com/office/officeart/2005/8/layout/orgChart1"/>
    <dgm:cxn modelId="{BBCCCF3D-E653-4EA0-A487-C7C2A35C9023}" srcId="{B814827F-C54E-48F7-A4BF-1673012AAA3F}" destId="{C99D95F1-B5BF-45A1-854B-1A15BCB02850}" srcOrd="2" destOrd="0" parTransId="{EE55D811-06F4-418E-9BFE-C1BF17C21F47}" sibTransId="{D4D84D3A-A926-462A-B751-AAE95DB2A099}"/>
    <dgm:cxn modelId="{B9D73663-51D2-47B7-8377-F2E74ED8AF01}" srcId="{B814827F-C54E-48F7-A4BF-1673012AAA3F}" destId="{11ACDE51-ED1C-4010-B296-DAACE5CB0552}" srcOrd="3" destOrd="0" parTransId="{D5B07AFD-CFB1-4B62-8EE9-A86B100959A8}" sibTransId="{083160F8-8D30-4CFB-94D4-18E8B81CC6B2}"/>
    <dgm:cxn modelId="{EDAE946B-FF57-42C2-AECF-004D12F63275}" type="presOf" srcId="{2133C10A-2B00-42FD-B73E-F0E26D9179BD}" destId="{06E0B65B-78C2-4909-AAB3-AC4610CA28E1}" srcOrd="1" destOrd="0" presId="urn:microsoft.com/office/officeart/2005/8/layout/orgChart1"/>
    <dgm:cxn modelId="{E72E816C-B545-4F48-AD22-B41F7A9EB946}" type="presOf" srcId="{2133C10A-2B00-42FD-B73E-F0E26D9179BD}" destId="{E7AEA3CB-3ED5-4A9B-A37D-8678049B1145}" srcOrd="0" destOrd="0" presId="urn:microsoft.com/office/officeart/2005/8/layout/orgChart1"/>
    <dgm:cxn modelId="{A90FF758-48CA-4A4F-8299-E2A6022D02F1}" srcId="{1D88FE8F-5265-45ED-A996-AD9DE41FF825}" destId="{B814827F-C54E-48F7-A4BF-1673012AAA3F}" srcOrd="0" destOrd="0" parTransId="{D832BE31-0C57-461B-9988-798E2D54B9C1}" sibTransId="{AE52EC2F-8E09-4BDD-897F-C1F378C84E26}"/>
    <dgm:cxn modelId="{DDB5B07F-4A23-4F91-91D0-0E65F79E718D}" type="presOf" srcId="{11ACDE51-ED1C-4010-B296-DAACE5CB0552}" destId="{85F1D949-7F22-4ED2-A64C-D5A0F558E57D}" srcOrd="1" destOrd="0" presId="urn:microsoft.com/office/officeart/2005/8/layout/orgChart1"/>
    <dgm:cxn modelId="{D84A9094-BD67-4958-A04E-6E790B5100E6}" type="presOf" srcId="{11ACDE51-ED1C-4010-B296-DAACE5CB0552}" destId="{559F34BB-1B1A-4A86-BEF8-444E1698411E}" srcOrd="0" destOrd="0" presId="urn:microsoft.com/office/officeart/2005/8/layout/orgChart1"/>
    <dgm:cxn modelId="{41829599-C59B-4323-8410-4FB2ADD81E8F}" type="presOf" srcId="{136E779F-6F1B-4034-A2DE-435259BE0CB8}" destId="{A264AA9B-2AFC-4A35-8D0F-8BE927153EEE}" srcOrd="0" destOrd="0" presId="urn:microsoft.com/office/officeart/2005/8/layout/orgChart1"/>
    <dgm:cxn modelId="{574BC5AB-D28E-411D-A880-2D440E1A453B}" type="presOf" srcId="{B814827F-C54E-48F7-A4BF-1673012AAA3F}" destId="{B6E21859-722F-438D-8345-8E82EA0A448D}" srcOrd="0" destOrd="0" presId="urn:microsoft.com/office/officeart/2005/8/layout/orgChart1"/>
    <dgm:cxn modelId="{1AA55BB4-07E5-43AC-ABD5-9A6F3F4669CB}" type="presOf" srcId="{B814827F-C54E-48F7-A4BF-1673012AAA3F}" destId="{65966993-F40C-471C-A41D-01B036F0E733}" srcOrd="1" destOrd="0" presId="urn:microsoft.com/office/officeart/2005/8/layout/orgChart1"/>
    <dgm:cxn modelId="{A7BD0CB6-368E-4184-88B4-A2F662A42E34}" type="presOf" srcId="{C99D95F1-B5BF-45A1-854B-1A15BCB02850}" destId="{0124D943-1725-4EE2-944F-0D365080B28C}" srcOrd="0" destOrd="0" presId="urn:microsoft.com/office/officeart/2005/8/layout/orgChart1"/>
    <dgm:cxn modelId="{825C88BF-0BE4-4B24-AB1F-8DB535E933A5}" type="presOf" srcId="{EE55D811-06F4-418E-9BFE-C1BF17C21F47}" destId="{7E89C4A7-F7BB-4D86-8895-981A86828E0E}" srcOrd="0" destOrd="0" presId="urn:microsoft.com/office/officeart/2005/8/layout/orgChart1"/>
    <dgm:cxn modelId="{913E81C1-0DB5-42C0-9026-D2EC2E65E7F0}" type="presOf" srcId="{E65E523B-8CFA-4E3A-8258-699999F311FA}" destId="{5E7E706F-488D-475D-AF7D-1501D8C6121D}" srcOrd="1" destOrd="0" presId="urn:microsoft.com/office/officeart/2005/8/layout/orgChart1"/>
    <dgm:cxn modelId="{AE9D63C9-5B89-4305-B536-4D85756181D7}" type="presOf" srcId="{1D88FE8F-5265-45ED-A996-AD9DE41FF825}" destId="{E89BFDEB-94F4-4964-BF62-5D79314D9F45}" srcOrd="1" destOrd="0" presId="urn:microsoft.com/office/officeart/2005/8/layout/orgChart1"/>
    <dgm:cxn modelId="{6C1F76D4-9AAD-4794-A9E9-1969ED076A4D}" type="presOf" srcId="{D8E1AC4D-7BD3-4B3E-ACCB-A65DD5D13771}" destId="{5EBC0691-52E8-4237-A375-F324687CEB6F}" srcOrd="0" destOrd="0" presId="urn:microsoft.com/office/officeart/2005/8/layout/orgChart1"/>
    <dgm:cxn modelId="{8A98B5E3-3590-4D4E-86B7-782FF0B67C75}" srcId="{B814827F-C54E-48F7-A4BF-1673012AAA3F}" destId="{2133C10A-2B00-42FD-B73E-F0E26D9179BD}" srcOrd="1" destOrd="0" parTransId="{88B2AC92-F88E-4DE6-AC80-0FE06839FDF3}" sibTransId="{22E48F00-83DC-4A4A-9C0C-5F6D7C2DE7EC}"/>
    <dgm:cxn modelId="{2504E3EB-828D-485B-AB5B-FE74C9D3F8E6}" type="presOf" srcId="{C99D95F1-B5BF-45A1-854B-1A15BCB02850}" destId="{D68D31E9-C918-476B-B273-AA0B50480E60}" srcOrd="1" destOrd="0" presId="urn:microsoft.com/office/officeart/2005/8/layout/orgChart1"/>
    <dgm:cxn modelId="{7C2D11ED-78DD-4A5E-B1F3-58A6A3984A43}" type="presOf" srcId="{D832BE31-0C57-461B-9988-798E2D54B9C1}" destId="{F05089AC-6EDE-433E-B342-5841207B5A95}" srcOrd="0" destOrd="0" presId="urn:microsoft.com/office/officeart/2005/8/layout/orgChart1"/>
    <dgm:cxn modelId="{3F799DF8-9F29-46BE-B268-EBCE0CCB3CC2}" type="presOf" srcId="{88B2AC92-F88E-4DE6-AC80-0FE06839FDF3}" destId="{FA893466-2CB0-45A3-9243-25EDA577DBAE}" srcOrd="0" destOrd="0" presId="urn:microsoft.com/office/officeart/2005/8/layout/orgChart1"/>
    <dgm:cxn modelId="{68B5DFFA-B937-4DED-960A-ED87B1398230}" srcId="{136E779F-6F1B-4034-A2DE-435259BE0CB8}" destId="{1D88FE8F-5265-45ED-A996-AD9DE41FF825}" srcOrd="0" destOrd="0" parTransId="{43DC8542-2F89-4A6E-9F88-B4076B9B620A}" sibTransId="{6DC583DF-BCCB-47B8-8396-DFB6E8CD49C5}"/>
    <dgm:cxn modelId="{7FBD8BCF-05EF-4971-AFA4-64ED97CE9FED}" type="presParOf" srcId="{A264AA9B-2AFC-4A35-8D0F-8BE927153EEE}" destId="{CD738BB2-CC7C-4023-8F71-9DD6B31865B2}" srcOrd="0" destOrd="0" presId="urn:microsoft.com/office/officeart/2005/8/layout/orgChart1"/>
    <dgm:cxn modelId="{20524D63-E5EA-4AC1-A18F-27C8D241743D}" type="presParOf" srcId="{CD738BB2-CC7C-4023-8F71-9DD6B31865B2}" destId="{DC0B8810-CF1C-4320-B261-F4FCE649A2C7}" srcOrd="0" destOrd="0" presId="urn:microsoft.com/office/officeart/2005/8/layout/orgChart1"/>
    <dgm:cxn modelId="{D0102BE5-D469-46FA-ACCC-7FEBB2EDD84D}" type="presParOf" srcId="{DC0B8810-CF1C-4320-B261-F4FCE649A2C7}" destId="{4267ADF4-18D5-44C5-A114-ED5F8E5D22D2}" srcOrd="0" destOrd="0" presId="urn:microsoft.com/office/officeart/2005/8/layout/orgChart1"/>
    <dgm:cxn modelId="{0AAD6175-816E-4F18-8A05-44847DD25CDA}" type="presParOf" srcId="{DC0B8810-CF1C-4320-B261-F4FCE649A2C7}" destId="{E89BFDEB-94F4-4964-BF62-5D79314D9F45}" srcOrd="1" destOrd="0" presId="urn:microsoft.com/office/officeart/2005/8/layout/orgChart1"/>
    <dgm:cxn modelId="{1E8C2B3B-C7FC-417C-BAA6-9DB78F6CFEF0}" type="presParOf" srcId="{CD738BB2-CC7C-4023-8F71-9DD6B31865B2}" destId="{0DA43A96-350B-44B7-A4AA-E671BA2F02BF}" srcOrd="1" destOrd="0" presId="urn:microsoft.com/office/officeart/2005/8/layout/orgChart1"/>
    <dgm:cxn modelId="{88AE4F8D-DBAA-4627-A401-190723F2008C}" type="presParOf" srcId="{0DA43A96-350B-44B7-A4AA-E671BA2F02BF}" destId="{F05089AC-6EDE-433E-B342-5841207B5A95}" srcOrd="0" destOrd="0" presId="urn:microsoft.com/office/officeart/2005/8/layout/orgChart1"/>
    <dgm:cxn modelId="{3E775BEB-404D-451D-B572-696EF65B0867}" type="presParOf" srcId="{0DA43A96-350B-44B7-A4AA-E671BA2F02BF}" destId="{99A88254-2301-4CC2-86C9-AB87E6CFC81B}" srcOrd="1" destOrd="0" presId="urn:microsoft.com/office/officeart/2005/8/layout/orgChart1"/>
    <dgm:cxn modelId="{825051F7-7799-4A5D-9464-70ABA0731AED}" type="presParOf" srcId="{99A88254-2301-4CC2-86C9-AB87E6CFC81B}" destId="{1059C839-5F8E-4B67-8A1B-FF8CC6A196A8}" srcOrd="0" destOrd="0" presId="urn:microsoft.com/office/officeart/2005/8/layout/orgChart1"/>
    <dgm:cxn modelId="{2736A564-2CE3-4309-8DC9-58AA89FBF37A}" type="presParOf" srcId="{1059C839-5F8E-4B67-8A1B-FF8CC6A196A8}" destId="{B6E21859-722F-438D-8345-8E82EA0A448D}" srcOrd="0" destOrd="0" presId="urn:microsoft.com/office/officeart/2005/8/layout/orgChart1"/>
    <dgm:cxn modelId="{1EEEAA9B-A8F7-418C-A0C1-E7849D42B1BC}" type="presParOf" srcId="{1059C839-5F8E-4B67-8A1B-FF8CC6A196A8}" destId="{65966993-F40C-471C-A41D-01B036F0E733}" srcOrd="1" destOrd="0" presId="urn:microsoft.com/office/officeart/2005/8/layout/orgChart1"/>
    <dgm:cxn modelId="{D91B561D-BAF7-45F4-941F-015C40E328AB}" type="presParOf" srcId="{99A88254-2301-4CC2-86C9-AB87E6CFC81B}" destId="{99924840-DCD7-4E25-966D-67A43C533AF8}" srcOrd="1" destOrd="0" presId="urn:microsoft.com/office/officeart/2005/8/layout/orgChart1"/>
    <dgm:cxn modelId="{13E1812D-1610-4B50-98BD-AAEB58B2DF58}" type="presParOf" srcId="{99924840-DCD7-4E25-966D-67A43C533AF8}" destId="{5EBC0691-52E8-4237-A375-F324687CEB6F}" srcOrd="0" destOrd="0" presId="urn:microsoft.com/office/officeart/2005/8/layout/orgChart1"/>
    <dgm:cxn modelId="{4299F570-1674-4DD4-B7CC-342598F7899B}" type="presParOf" srcId="{99924840-DCD7-4E25-966D-67A43C533AF8}" destId="{DEB1CA1F-0E85-4C65-895C-DEF1BB166A22}" srcOrd="1" destOrd="0" presId="urn:microsoft.com/office/officeart/2005/8/layout/orgChart1"/>
    <dgm:cxn modelId="{2EA3ED0E-4CE3-4E6A-A40A-C655F71B98E7}" type="presParOf" srcId="{DEB1CA1F-0E85-4C65-895C-DEF1BB166A22}" destId="{42FEDC33-1CDA-418D-ADAC-7767AE783DAA}" srcOrd="0" destOrd="0" presId="urn:microsoft.com/office/officeart/2005/8/layout/orgChart1"/>
    <dgm:cxn modelId="{967997AA-E18C-4EEE-9A6E-4B999414264F}" type="presParOf" srcId="{42FEDC33-1CDA-418D-ADAC-7767AE783DAA}" destId="{A94E873C-0015-4529-BF7C-35AE9F3490AD}" srcOrd="0" destOrd="0" presId="urn:microsoft.com/office/officeart/2005/8/layout/orgChart1"/>
    <dgm:cxn modelId="{F03CB4A3-56F9-4C51-AC06-672B4F01E1A6}" type="presParOf" srcId="{42FEDC33-1CDA-418D-ADAC-7767AE783DAA}" destId="{5E7E706F-488D-475D-AF7D-1501D8C6121D}" srcOrd="1" destOrd="0" presId="urn:microsoft.com/office/officeart/2005/8/layout/orgChart1"/>
    <dgm:cxn modelId="{2B27853A-C6BD-4AEE-856F-DF2CA8EC7A76}" type="presParOf" srcId="{DEB1CA1F-0E85-4C65-895C-DEF1BB166A22}" destId="{8461E04D-CE86-4EFA-9344-B13E5812F939}" srcOrd="1" destOrd="0" presId="urn:microsoft.com/office/officeart/2005/8/layout/orgChart1"/>
    <dgm:cxn modelId="{91840443-0C28-4F95-92B6-D0449299B3B6}" type="presParOf" srcId="{DEB1CA1F-0E85-4C65-895C-DEF1BB166A22}" destId="{0EC6F72C-BB18-4396-94AD-56778B6082E9}" srcOrd="2" destOrd="0" presId="urn:microsoft.com/office/officeart/2005/8/layout/orgChart1"/>
    <dgm:cxn modelId="{2EA72B96-6B95-4B7B-AEF9-05C831F66896}" type="presParOf" srcId="{99924840-DCD7-4E25-966D-67A43C533AF8}" destId="{FA893466-2CB0-45A3-9243-25EDA577DBAE}" srcOrd="2" destOrd="0" presId="urn:microsoft.com/office/officeart/2005/8/layout/orgChart1"/>
    <dgm:cxn modelId="{B44485C4-DD56-4DFE-BC0F-94435A0821FC}" type="presParOf" srcId="{99924840-DCD7-4E25-966D-67A43C533AF8}" destId="{2A48A75F-D1B3-433F-BEFF-E0FB4745A995}" srcOrd="3" destOrd="0" presId="urn:microsoft.com/office/officeart/2005/8/layout/orgChart1"/>
    <dgm:cxn modelId="{8992EDE0-E611-40F9-BEB5-F6C0AB4A5AF1}" type="presParOf" srcId="{2A48A75F-D1B3-433F-BEFF-E0FB4745A995}" destId="{B00271A8-2E18-46F7-80DC-C45E3491E517}" srcOrd="0" destOrd="0" presId="urn:microsoft.com/office/officeart/2005/8/layout/orgChart1"/>
    <dgm:cxn modelId="{87764A3A-70F9-4CA0-91FD-F37E9A765D53}" type="presParOf" srcId="{B00271A8-2E18-46F7-80DC-C45E3491E517}" destId="{E7AEA3CB-3ED5-4A9B-A37D-8678049B1145}" srcOrd="0" destOrd="0" presId="urn:microsoft.com/office/officeart/2005/8/layout/orgChart1"/>
    <dgm:cxn modelId="{D828CF14-3BEB-4C88-932C-D57AB3AF9B49}" type="presParOf" srcId="{B00271A8-2E18-46F7-80DC-C45E3491E517}" destId="{06E0B65B-78C2-4909-AAB3-AC4610CA28E1}" srcOrd="1" destOrd="0" presId="urn:microsoft.com/office/officeart/2005/8/layout/orgChart1"/>
    <dgm:cxn modelId="{B2C36C65-C8CB-4A6B-9AC9-41C44ED2D245}" type="presParOf" srcId="{2A48A75F-D1B3-433F-BEFF-E0FB4745A995}" destId="{D2CD6375-A4A6-420F-967A-898573ECA14F}" srcOrd="1" destOrd="0" presId="urn:microsoft.com/office/officeart/2005/8/layout/orgChart1"/>
    <dgm:cxn modelId="{899EE3BC-90BA-4D97-8A5B-807CE6FC51E3}" type="presParOf" srcId="{2A48A75F-D1B3-433F-BEFF-E0FB4745A995}" destId="{5CA38CB4-D884-403C-A045-FFEDCE6C204C}" srcOrd="2" destOrd="0" presId="urn:microsoft.com/office/officeart/2005/8/layout/orgChart1"/>
    <dgm:cxn modelId="{7C38B0DD-8B72-4BA2-9BDB-E3152ECEA9B0}" type="presParOf" srcId="{99924840-DCD7-4E25-966D-67A43C533AF8}" destId="{7E89C4A7-F7BB-4D86-8895-981A86828E0E}" srcOrd="4" destOrd="0" presId="urn:microsoft.com/office/officeart/2005/8/layout/orgChart1"/>
    <dgm:cxn modelId="{097CD1A7-ECBC-411E-B5AC-B09CE1C41E8B}" type="presParOf" srcId="{99924840-DCD7-4E25-966D-67A43C533AF8}" destId="{80D96E44-765C-4097-841B-DB541BFE52FC}" srcOrd="5" destOrd="0" presId="urn:microsoft.com/office/officeart/2005/8/layout/orgChart1"/>
    <dgm:cxn modelId="{3465AB74-9177-4D37-B3BD-65BCD07D60BF}" type="presParOf" srcId="{80D96E44-765C-4097-841B-DB541BFE52FC}" destId="{C0F8703E-036C-4788-B79F-9C594E75D3AB}" srcOrd="0" destOrd="0" presId="urn:microsoft.com/office/officeart/2005/8/layout/orgChart1"/>
    <dgm:cxn modelId="{DF1E9C68-0B8D-4137-AB29-D90DBA237285}" type="presParOf" srcId="{C0F8703E-036C-4788-B79F-9C594E75D3AB}" destId="{0124D943-1725-4EE2-944F-0D365080B28C}" srcOrd="0" destOrd="0" presId="urn:microsoft.com/office/officeart/2005/8/layout/orgChart1"/>
    <dgm:cxn modelId="{1235179C-81F8-47D4-B336-9B0F0A0826E2}" type="presParOf" srcId="{C0F8703E-036C-4788-B79F-9C594E75D3AB}" destId="{D68D31E9-C918-476B-B273-AA0B50480E60}" srcOrd="1" destOrd="0" presId="urn:microsoft.com/office/officeart/2005/8/layout/orgChart1"/>
    <dgm:cxn modelId="{FB7A7964-2002-4238-BD54-3511B2778765}" type="presParOf" srcId="{80D96E44-765C-4097-841B-DB541BFE52FC}" destId="{EE5FA5E7-34CF-4540-B626-12ABAFC50A34}" srcOrd="1" destOrd="0" presId="urn:microsoft.com/office/officeart/2005/8/layout/orgChart1"/>
    <dgm:cxn modelId="{3703249E-AB39-4B18-9F94-9BEB8FDE65A8}" type="presParOf" srcId="{80D96E44-765C-4097-841B-DB541BFE52FC}" destId="{62AADE7F-D8E3-48A3-94F0-BF4D33AFD944}" srcOrd="2" destOrd="0" presId="urn:microsoft.com/office/officeart/2005/8/layout/orgChart1"/>
    <dgm:cxn modelId="{5D1666A1-3D69-4467-8B2A-9D00E3811B89}" type="presParOf" srcId="{99924840-DCD7-4E25-966D-67A43C533AF8}" destId="{002FD8E2-1BB6-4547-AAA7-370ECA70F9D7}" srcOrd="6" destOrd="0" presId="urn:microsoft.com/office/officeart/2005/8/layout/orgChart1"/>
    <dgm:cxn modelId="{814AB8B9-F4C4-4BD9-832A-461C41378725}" type="presParOf" srcId="{99924840-DCD7-4E25-966D-67A43C533AF8}" destId="{1702F05E-B9E8-4199-B265-3A187CD250ED}" srcOrd="7" destOrd="0" presId="urn:microsoft.com/office/officeart/2005/8/layout/orgChart1"/>
    <dgm:cxn modelId="{725E32EB-D5C8-4D10-B766-8ED07DF362D7}" type="presParOf" srcId="{1702F05E-B9E8-4199-B265-3A187CD250ED}" destId="{A585433C-E443-4F77-935C-91A4274A5839}" srcOrd="0" destOrd="0" presId="urn:microsoft.com/office/officeart/2005/8/layout/orgChart1"/>
    <dgm:cxn modelId="{D41FE6D7-F667-4233-9382-FA96AEC2174A}" type="presParOf" srcId="{A585433C-E443-4F77-935C-91A4274A5839}" destId="{559F34BB-1B1A-4A86-BEF8-444E1698411E}" srcOrd="0" destOrd="0" presId="urn:microsoft.com/office/officeart/2005/8/layout/orgChart1"/>
    <dgm:cxn modelId="{3048B797-F1AF-4836-A737-81C1F8E3B53F}" type="presParOf" srcId="{A585433C-E443-4F77-935C-91A4274A5839}" destId="{85F1D949-7F22-4ED2-A64C-D5A0F558E57D}" srcOrd="1" destOrd="0" presId="urn:microsoft.com/office/officeart/2005/8/layout/orgChart1"/>
    <dgm:cxn modelId="{350778CB-23AD-414F-B10A-5636BD81C55E}" type="presParOf" srcId="{1702F05E-B9E8-4199-B265-3A187CD250ED}" destId="{C02BB6AE-F9C3-4F5B-8835-B3CB11825252}" srcOrd="1" destOrd="0" presId="urn:microsoft.com/office/officeart/2005/8/layout/orgChart1"/>
    <dgm:cxn modelId="{AAD69DAB-3049-4665-930D-99F5E0C7C7BB}" type="presParOf" srcId="{1702F05E-B9E8-4199-B265-3A187CD250ED}" destId="{03B1EA58-7D5C-42BC-A9BA-E3454C8499DA}" srcOrd="2" destOrd="0" presId="urn:microsoft.com/office/officeart/2005/8/layout/orgChart1"/>
    <dgm:cxn modelId="{A6F9A05E-D2CD-4808-89D3-664F1E3B8BEE}" type="presParOf" srcId="{99A88254-2301-4CC2-86C9-AB87E6CFC81B}" destId="{71C5AA91-01E2-479E-A16C-E0F3F48B1626}" srcOrd="2" destOrd="0" presId="urn:microsoft.com/office/officeart/2005/8/layout/orgChart1"/>
    <dgm:cxn modelId="{31D08C0F-CF61-4EBF-B4B2-60C0CEB974A8}" type="presParOf" srcId="{CD738BB2-CC7C-4023-8F71-9DD6B31865B2}" destId="{54216ED4-70BC-43C0-8A58-EAA572EC4B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6E779F-6F1B-4034-A2DE-435259BE0CB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814827F-C54E-48F7-A4BF-1673012AAA3F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de-DE" dirty="0"/>
            <a:t>RL</a:t>
          </a:r>
        </a:p>
      </dgm:t>
    </dgm:pt>
    <dgm:pt modelId="{D832BE31-0C57-461B-9988-798E2D54B9C1}" type="parTrans" cxnId="{A90FF758-48CA-4A4F-8299-E2A6022D02F1}">
      <dgm:prSet/>
      <dgm:spPr/>
      <dgm:t>
        <a:bodyPr/>
        <a:lstStyle/>
        <a:p>
          <a:endParaRPr lang="de-DE"/>
        </a:p>
      </dgm:t>
    </dgm:pt>
    <dgm:pt modelId="{AE52EC2F-8E09-4BDD-897F-C1F378C84E26}" type="sibTrans" cxnId="{A90FF758-48CA-4A4F-8299-E2A6022D02F1}">
      <dgm:prSet/>
      <dgm:spPr/>
      <dgm:t>
        <a:bodyPr/>
        <a:lstStyle/>
        <a:p>
          <a:endParaRPr lang="de-DE"/>
        </a:p>
      </dgm:t>
    </dgm:pt>
    <dgm:pt modelId="{2133C10A-2B00-42FD-B73E-F0E26D9179BD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de-DE" dirty="0"/>
            <a:t>OL 2</a:t>
          </a:r>
        </a:p>
      </dgm:t>
    </dgm:pt>
    <dgm:pt modelId="{88B2AC92-F88E-4DE6-AC80-0FE06839FDF3}" type="parTrans" cxnId="{8A98B5E3-3590-4D4E-86B7-782FF0B67C75}">
      <dgm:prSet/>
      <dgm:spPr/>
      <dgm:t>
        <a:bodyPr/>
        <a:lstStyle/>
        <a:p>
          <a:endParaRPr lang="de-DE"/>
        </a:p>
      </dgm:t>
    </dgm:pt>
    <dgm:pt modelId="{22E48F00-83DC-4A4A-9C0C-5F6D7C2DE7EC}" type="sibTrans" cxnId="{8A98B5E3-3590-4D4E-86B7-782FF0B67C75}">
      <dgm:prSet/>
      <dgm:spPr/>
      <dgm:t>
        <a:bodyPr/>
        <a:lstStyle/>
        <a:p>
          <a:endParaRPr lang="de-DE"/>
        </a:p>
      </dgm:t>
    </dgm:pt>
    <dgm:pt modelId="{C99D95F1-B5BF-45A1-854B-1A15BCB02850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de-DE" dirty="0"/>
            <a:t>OL 3</a:t>
          </a:r>
        </a:p>
      </dgm:t>
    </dgm:pt>
    <dgm:pt modelId="{EE55D811-06F4-418E-9BFE-C1BF17C21F47}" type="parTrans" cxnId="{BBCCCF3D-E653-4EA0-A487-C7C2A35C9023}">
      <dgm:prSet/>
      <dgm:spPr/>
      <dgm:t>
        <a:bodyPr/>
        <a:lstStyle/>
        <a:p>
          <a:endParaRPr lang="de-DE"/>
        </a:p>
      </dgm:t>
    </dgm:pt>
    <dgm:pt modelId="{D4D84D3A-A926-462A-B751-AAE95DB2A099}" type="sibTrans" cxnId="{BBCCCF3D-E653-4EA0-A487-C7C2A35C9023}">
      <dgm:prSet/>
      <dgm:spPr/>
      <dgm:t>
        <a:bodyPr/>
        <a:lstStyle/>
        <a:p>
          <a:endParaRPr lang="de-DE"/>
        </a:p>
      </dgm:t>
    </dgm:pt>
    <dgm:pt modelId="{11ACDE51-ED1C-4010-B296-DAACE5CB0552}">
      <dgm:prSet phldrT="[Text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de-DE" dirty="0"/>
            <a:t>OL 4</a:t>
          </a:r>
        </a:p>
      </dgm:t>
    </dgm:pt>
    <dgm:pt modelId="{D5B07AFD-CFB1-4B62-8EE9-A86B100959A8}" type="parTrans" cxnId="{B9D73663-51D2-47B7-8377-F2E74ED8AF01}">
      <dgm:prSet/>
      <dgm:spPr/>
      <dgm:t>
        <a:bodyPr/>
        <a:lstStyle/>
        <a:p>
          <a:endParaRPr lang="de-DE"/>
        </a:p>
      </dgm:t>
    </dgm:pt>
    <dgm:pt modelId="{083160F8-8D30-4CFB-94D4-18E8B81CC6B2}" type="sibTrans" cxnId="{B9D73663-51D2-47B7-8377-F2E74ED8AF01}">
      <dgm:prSet/>
      <dgm:spPr/>
      <dgm:t>
        <a:bodyPr/>
        <a:lstStyle/>
        <a:p>
          <a:endParaRPr lang="de-DE"/>
        </a:p>
      </dgm:t>
    </dgm:pt>
    <dgm:pt modelId="{E65E523B-8CFA-4E3A-8258-699999F311FA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de-DE" dirty="0"/>
            <a:t>OL 1</a:t>
          </a:r>
        </a:p>
      </dgm:t>
    </dgm:pt>
    <dgm:pt modelId="{D8E1AC4D-7BD3-4B3E-ACCB-A65DD5D13771}" type="parTrans" cxnId="{79C5F614-8215-47D5-8A3C-40EEE22C3AE8}">
      <dgm:prSet/>
      <dgm:spPr/>
      <dgm:t>
        <a:bodyPr/>
        <a:lstStyle/>
        <a:p>
          <a:endParaRPr lang="de-DE"/>
        </a:p>
      </dgm:t>
    </dgm:pt>
    <dgm:pt modelId="{92F79DA1-F489-4B3B-866B-EC60A6221968}" type="sibTrans" cxnId="{79C5F614-8215-47D5-8A3C-40EEE22C3AE8}">
      <dgm:prSet/>
      <dgm:spPr/>
      <dgm:t>
        <a:bodyPr/>
        <a:lstStyle/>
        <a:p>
          <a:endParaRPr lang="de-DE"/>
        </a:p>
      </dgm:t>
    </dgm:pt>
    <dgm:pt modelId="{A264AA9B-2AFC-4A35-8D0F-8BE927153EEE}" type="pres">
      <dgm:prSet presAssocID="{136E779F-6F1B-4034-A2DE-435259BE0CB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89E68D7-7FA0-45F4-BC42-7F42DB9B6492}" type="pres">
      <dgm:prSet presAssocID="{B814827F-C54E-48F7-A4BF-1673012AAA3F}" presName="hierRoot1" presStyleCnt="0">
        <dgm:presLayoutVars>
          <dgm:hierBranch val="init"/>
        </dgm:presLayoutVars>
      </dgm:prSet>
      <dgm:spPr/>
    </dgm:pt>
    <dgm:pt modelId="{39094A3A-4DD0-4754-B7D0-5A7ADFFDF8E4}" type="pres">
      <dgm:prSet presAssocID="{B814827F-C54E-48F7-A4BF-1673012AAA3F}" presName="rootComposite1" presStyleCnt="0"/>
      <dgm:spPr/>
    </dgm:pt>
    <dgm:pt modelId="{3A6B9C3B-A499-4FD2-9500-C91B717EAA83}" type="pres">
      <dgm:prSet presAssocID="{B814827F-C54E-48F7-A4BF-1673012AAA3F}" presName="rootText1" presStyleLbl="node0" presStyleIdx="0" presStyleCnt="1">
        <dgm:presLayoutVars>
          <dgm:chPref val="3"/>
        </dgm:presLayoutVars>
      </dgm:prSet>
      <dgm:spPr/>
    </dgm:pt>
    <dgm:pt modelId="{D3F48DD1-B790-4F38-8911-A75444DE1666}" type="pres">
      <dgm:prSet presAssocID="{B814827F-C54E-48F7-A4BF-1673012AAA3F}" presName="rootConnector1" presStyleLbl="node1" presStyleIdx="0" presStyleCnt="0"/>
      <dgm:spPr/>
    </dgm:pt>
    <dgm:pt modelId="{FA1F209D-7DC8-406C-9C81-271974D9DD3D}" type="pres">
      <dgm:prSet presAssocID="{B814827F-C54E-48F7-A4BF-1673012AAA3F}" presName="hierChild2" presStyleCnt="0"/>
      <dgm:spPr/>
    </dgm:pt>
    <dgm:pt modelId="{9E8829BB-BB0D-4E81-A2B6-8C28FAFAC9CE}" type="pres">
      <dgm:prSet presAssocID="{D8E1AC4D-7BD3-4B3E-ACCB-A65DD5D13771}" presName="Name37" presStyleLbl="parChTrans1D2" presStyleIdx="0" presStyleCnt="4"/>
      <dgm:spPr/>
    </dgm:pt>
    <dgm:pt modelId="{DEB1CA1F-0E85-4C65-895C-DEF1BB166A22}" type="pres">
      <dgm:prSet presAssocID="{E65E523B-8CFA-4E3A-8258-699999F311FA}" presName="hierRoot2" presStyleCnt="0">
        <dgm:presLayoutVars>
          <dgm:hierBranch/>
        </dgm:presLayoutVars>
      </dgm:prSet>
      <dgm:spPr/>
    </dgm:pt>
    <dgm:pt modelId="{42FEDC33-1CDA-418D-ADAC-7767AE783DAA}" type="pres">
      <dgm:prSet presAssocID="{E65E523B-8CFA-4E3A-8258-699999F311FA}" presName="rootComposite" presStyleCnt="0"/>
      <dgm:spPr/>
    </dgm:pt>
    <dgm:pt modelId="{A94E873C-0015-4529-BF7C-35AE9F3490AD}" type="pres">
      <dgm:prSet presAssocID="{E65E523B-8CFA-4E3A-8258-699999F311FA}" presName="rootText" presStyleLbl="node2" presStyleIdx="0" presStyleCnt="4">
        <dgm:presLayoutVars>
          <dgm:chPref val="3"/>
        </dgm:presLayoutVars>
      </dgm:prSet>
      <dgm:spPr/>
    </dgm:pt>
    <dgm:pt modelId="{5E7E706F-488D-475D-AF7D-1501D8C6121D}" type="pres">
      <dgm:prSet presAssocID="{E65E523B-8CFA-4E3A-8258-699999F311FA}" presName="rootConnector" presStyleLbl="node2" presStyleIdx="0" presStyleCnt="4"/>
      <dgm:spPr/>
    </dgm:pt>
    <dgm:pt modelId="{8461E04D-CE86-4EFA-9344-B13E5812F939}" type="pres">
      <dgm:prSet presAssocID="{E65E523B-8CFA-4E3A-8258-699999F311FA}" presName="hierChild4" presStyleCnt="0"/>
      <dgm:spPr/>
    </dgm:pt>
    <dgm:pt modelId="{0EC6F72C-BB18-4396-94AD-56778B6082E9}" type="pres">
      <dgm:prSet presAssocID="{E65E523B-8CFA-4E3A-8258-699999F311FA}" presName="hierChild5" presStyleCnt="0"/>
      <dgm:spPr/>
    </dgm:pt>
    <dgm:pt modelId="{33773A5B-DAFA-47CD-A869-4F40BEE2F342}" type="pres">
      <dgm:prSet presAssocID="{88B2AC92-F88E-4DE6-AC80-0FE06839FDF3}" presName="Name37" presStyleLbl="parChTrans1D2" presStyleIdx="1" presStyleCnt="4"/>
      <dgm:spPr/>
    </dgm:pt>
    <dgm:pt modelId="{2A48A75F-D1B3-433F-BEFF-E0FB4745A995}" type="pres">
      <dgm:prSet presAssocID="{2133C10A-2B00-42FD-B73E-F0E26D9179BD}" presName="hierRoot2" presStyleCnt="0">
        <dgm:presLayoutVars>
          <dgm:hierBranch/>
        </dgm:presLayoutVars>
      </dgm:prSet>
      <dgm:spPr/>
    </dgm:pt>
    <dgm:pt modelId="{B00271A8-2E18-46F7-80DC-C45E3491E517}" type="pres">
      <dgm:prSet presAssocID="{2133C10A-2B00-42FD-B73E-F0E26D9179BD}" presName="rootComposite" presStyleCnt="0"/>
      <dgm:spPr/>
    </dgm:pt>
    <dgm:pt modelId="{E7AEA3CB-3ED5-4A9B-A37D-8678049B1145}" type="pres">
      <dgm:prSet presAssocID="{2133C10A-2B00-42FD-B73E-F0E26D9179BD}" presName="rootText" presStyleLbl="node2" presStyleIdx="1" presStyleCnt="4">
        <dgm:presLayoutVars>
          <dgm:chPref val="3"/>
        </dgm:presLayoutVars>
      </dgm:prSet>
      <dgm:spPr/>
    </dgm:pt>
    <dgm:pt modelId="{06E0B65B-78C2-4909-AAB3-AC4610CA28E1}" type="pres">
      <dgm:prSet presAssocID="{2133C10A-2B00-42FD-B73E-F0E26D9179BD}" presName="rootConnector" presStyleLbl="node2" presStyleIdx="1" presStyleCnt="4"/>
      <dgm:spPr/>
    </dgm:pt>
    <dgm:pt modelId="{D2CD6375-A4A6-420F-967A-898573ECA14F}" type="pres">
      <dgm:prSet presAssocID="{2133C10A-2B00-42FD-B73E-F0E26D9179BD}" presName="hierChild4" presStyleCnt="0"/>
      <dgm:spPr/>
    </dgm:pt>
    <dgm:pt modelId="{5CA38CB4-D884-403C-A045-FFEDCE6C204C}" type="pres">
      <dgm:prSet presAssocID="{2133C10A-2B00-42FD-B73E-F0E26D9179BD}" presName="hierChild5" presStyleCnt="0"/>
      <dgm:spPr/>
    </dgm:pt>
    <dgm:pt modelId="{727A3CF7-55B9-4F82-AC04-723B1F0E26FA}" type="pres">
      <dgm:prSet presAssocID="{EE55D811-06F4-418E-9BFE-C1BF17C21F47}" presName="Name37" presStyleLbl="parChTrans1D2" presStyleIdx="2" presStyleCnt="4"/>
      <dgm:spPr/>
    </dgm:pt>
    <dgm:pt modelId="{80D96E44-765C-4097-841B-DB541BFE52FC}" type="pres">
      <dgm:prSet presAssocID="{C99D95F1-B5BF-45A1-854B-1A15BCB02850}" presName="hierRoot2" presStyleCnt="0">
        <dgm:presLayoutVars>
          <dgm:hierBranch/>
        </dgm:presLayoutVars>
      </dgm:prSet>
      <dgm:spPr/>
    </dgm:pt>
    <dgm:pt modelId="{C0F8703E-036C-4788-B79F-9C594E75D3AB}" type="pres">
      <dgm:prSet presAssocID="{C99D95F1-B5BF-45A1-854B-1A15BCB02850}" presName="rootComposite" presStyleCnt="0"/>
      <dgm:spPr/>
    </dgm:pt>
    <dgm:pt modelId="{0124D943-1725-4EE2-944F-0D365080B28C}" type="pres">
      <dgm:prSet presAssocID="{C99D95F1-B5BF-45A1-854B-1A15BCB02850}" presName="rootText" presStyleLbl="node2" presStyleIdx="2" presStyleCnt="4">
        <dgm:presLayoutVars>
          <dgm:chPref val="3"/>
        </dgm:presLayoutVars>
      </dgm:prSet>
      <dgm:spPr/>
    </dgm:pt>
    <dgm:pt modelId="{D68D31E9-C918-476B-B273-AA0B50480E60}" type="pres">
      <dgm:prSet presAssocID="{C99D95F1-B5BF-45A1-854B-1A15BCB02850}" presName="rootConnector" presStyleLbl="node2" presStyleIdx="2" presStyleCnt="4"/>
      <dgm:spPr/>
    </dgm:pt>
    <dgm:pt modelId="{EE5FA5E7-34CF-4540-B626-12ABAFC50A34}" type="pres">
      <dgm:prSet presAssocID="{C99D95F1-B5BF-45A1-854B-1A15BCB02850}" presName="hierChild4" presStyleCnt="0"/>
      <dgm:spPr/>
    </dgm:pt>
    <dgm:pt modelId="{62AADE7F-D8E3-48A3-94F0-BF4D33AFD944}" type="pres">
      <dgm:prSet presAssocID="{C99D95F1-B5BF-45A1-854B-1A15BCB02850}" presName="hierChild5" presStyleCnt="0"/>
      <dgm:spPr/>
    </dgm:pt>
    <dgm:pt modelId="{9CE69C14-62EE-4ECE-A1D0-BE2ACB427FB5}" type="pres">
      <dgm:prSet presAssocID="{D5B07AFD-CFB1-4B62-8EE9-A86B100959A8}" presName="Name37" presStyleLbl="parChTrans1D2" presStyleIdx="3" presStyleCnt="4"/>
      <dgm:spPr/>
    </dgm:pt>
    <dgm:pt modelId="{1702F05E-B9E8-4199-B265-3A187CD250ED}" type="pres">
      <dgm:prSet presAssocID="{11ACDE51-ED1C-4010-B296-DAACE5CB0552}" presName="hierRoot2" presStyleCnt="0">
        <dgm:presLayoutVars>
          <dgm:hierBranch/>
        </dgm:presLayoutVars>
      </dgm:prSet>
      <dgm:spPr/>
    </dgm:pt>
    <dgm:pt modelId="{A585433C-E443-4F77-935C-91A4274A5839}" type="pres">
      <dgm:prSet presAssocID="{11ACDE51-ED1C-4010-B296-DAACE5CB0552}" presName="rootComposite" presStyleCnt="0"/>
      <dgm:spPr/>
    </dgm:pt>
    <dgm:pt modelId="{559F34BB-1B1A-4A86-BEF8-444E1698411E}" type="pres">
      <dgm:prSet presAssocID="{11ACDE51-ED1C-4010-B296-DAACE5CB0552}" presName="rootText" presStyleLbl="node2" presStyleIdx="3" presStyleCnt="4">
        <dgm:presLayoutVars>
          <dgm:chPref val="3"/>
        </dgm:presLayoutVars>
      </dgm:prSet>
      <dgm:spPr/>
    </dgm:pt>
    <dgm:pt modelId="{85F1D949-7F22-4ED2-A64C-D5A0F558E57D}" type="pres">
      <dgm:prSet presAssocID="{11ACDE51-ED1C-4010-B296-DAACE5CB0552}" presName="rootConnector" presStyleLbl="node2" presStyleIdx="3" presStyleCnt="4"/>
      <dgm:spPr/>
    </dgm:pt>
    <dgm:pt modelId="{C02BB6AE-F9C3-4F5B-8835-B3CB11825252}" type="pres">
      <dgm:prSet presAssocID="{11ACDE51-ED1C-4010-B296-DAACE5CB0552}" presName="hierChild4" presStyleCnt="0"/>
      <dgm:spPr/>
    </dgm:pt>
    <dgm:pt modelId="{03B1EA58-7D5C-42BC-A9BA-E3454C8499DA}" type="pres">
      <dgm:prSet presAssocID="{11ACDE51-ED1C-4010-B296-DAACE5CB0552}" presName="hierChild5" presStyleCnt="0"/>
      <dgm:spPr/>
    </dgm:pt>
    <dgm:pt modelId="{33F6B4AE-ABFD-46AC-A0AB-E42864AAD25F}" type="pres">
      <dgm:prSet presAssocID="{B814827F-C54E-48F7-A4BF-1673012AAA3F}" presName="hierChild3" presStyleCnt="0"/>
      <dgm:spPr/>
    </dgm:pt>
  </dgm:ptLst>
  <dgm:cxnLst>
    <dgm:cxn modelId="{551D010C-8BAF-49A3-9EE0-D8CC61A021BE}" type="presOf" srcId="{B814827F-C54E-48F7-A4BF-1673012AAA3F}" destId="{3A6B9C3B-A499-4FD2-9500-C91B717EAA83}" srcOrd="0" destOrd="0" presId="urn:microsoft.com/office/officeart/2005/8/layout/orgChart1"/>
    <dgm:cxn modelId="{0B8C570E-CD2D-4FCA-8F8B-E590177A2A0B}" type="presOf" srcId="{D5B07AFD-CFB1-4B62-8EE9-A86B100959A8}" destId="{9CE69C14-62EE-4ECE-A1D0-BE2ACB427FB5}" srcOrd="0" destOrd="0" presId="urn:microsoft.com/office/officeart/2005/8/layout/orgChart1"/>
    <dgm:cxn modelId="{79C5F614-8215-47D5-8A3C-40EEE22C3AE8}" srcId="{B814827F-C54E-48F7-A4BF-1673012AAA3F}" destId="{E65E523B-8CFA-4E3A-8258-699999F311FA}" srcOrd="0" destOrd="0" parTransId="{D8E1AC4D-7BD3-4B3E-ACCB-A65DD5D13771}" sibTransId="{92F79DA1-F489-4B3B-866B-EC60A6221968}"/>
    <dgm:cxn modelId="{D5E07224-65A4-4584-9E91-98D0F0142E05}" type="presOf" srcId="{C99D95F1-B5BF-45A1-854B-1A15BCB02850}" destId="{0124D943-1725-4EE2-944F-0D365080B28C}" srcOrd="0" destOrd="0" presId="urn:microsoft.com/office/officeart/2005/8/layout/orgChart1"/>
    <dgm:cxn modelId="{BBCCCF3D-E653-4EA0-A487-C7C2A35C9023}" srcId="{B814827F-C54E-48F7-A4BF-1673012AAA3F}" destId="{C99D95F1-B5BF-45A1-854B-1A15BCB02850}" srcOrd="2" destOrd="0" parTransId="{EE55D811-06F4-418E-9BFE-C1BF17C21F47}" sibTransId="{D4D84D3A-A926-462A-B751-AAE95DB2A099}"/>
    <dgm:cxn modelId="{B9D73663-51D2-47B7-8377-F2E74ED8AF01}" srcId="{B814827F-C54E-48F7-A4BF-1673012AAA3F}" destId="{11ACDE51-ED1C-4010-B296-DAACE5CB0552}" srcOrd="3" destOrd="0" parTransId="{D5B07AFD-CFB1-4B62-8EE9-A86B100959A8}" sibTransId="{083160F8-8D30-4CFB-94D4-18E8B81CC6B2}"/>
    <dgm:cxn modelId="{84C67C68-AC7F-4655-938C-2F94EF24E068}" type="presOf" srcId="{11ACDE51-ED1C-4010-B296-DAACE5CB0552}" destId="{559F34BB-1B1A-4A86-BEF8-444E1698411E}" srcOrd="0" destOrd="0" presId="urn:microsoft.com/office/officeart/2005/8/layout/orgChart1"/>
    <dgm:cxn modelId="{1A0F964C-044B-4C5A-BEB1-B610175BF083}" type="presOf" srcId="{2133C10A-2B00-42FD-B73E-F0E26D9179BD}" destId="{06E0B65B-78C2-4909-AAB3-AC4610CA28E1}" srcOrd="1" destOrd="0" presId="urn:microsoft.com/office/officeart/2005/8/layout/orgChart1"/>
    <dgm:cxn modelId="{A90FF758-48CA-4A4F-8299-E2A6022D02F1}" srcId="{136E779F-6F1B-4034-A2DE-435259BE0CB8}" destId="{B814827F-C54E-48F7-A4BF-1673012AAA3F}" srcOrd="0" destOrd="0" parTransId="{D832BE31-0C57-461B-9988-798E2D54B9C1}" sibTransId="{AE52EC2F-8E09-4BDD-897F-C1F378C84E26}"/>
    <dgm:cxn modelId="{B8734779-6185-47DA-93E3-13AA00C848BD}" type="presOf" srcId="{EE55D811-06F4-418E-9BFE-C1BF17C21F47}" destId="{727A3CF7-55B9-4F82-AC04-723B1F0E26FA}" srcOrd="0" destOrd="0" presId="urn:microsoft.com/office/officeart/2005/8/layout/orgChart1"/>
    <dgm:cxn modelId="{619BFA5A-85FF-4C0F-AC12-FE4CD04409A4}" type="presOf" srcId="{88B2AC92-F88E-4DE6-AC80-0FE06839FDF3}" destId="{33773A5B-DAFA-47CD-A869-4F40BEE2F342}" srcOrd="0" destOrd="0" presId="urn:microsoft.com/office/officeart/2005/8/layout/orgChart1"/>
    <dgm:cxn modelId="{359D577B-52FA-4473-8CF2-9A125A0E2EDF}" type="presOf" srcId="{2133C10A-2B00-42FD-B73E-F0E26D9179BD}" destId="{E7AEA3CB-3ED5-4A9B-A37D-8678049B1145}" srcOrd="0" destOrd="0" presId="urn:microsoft.com/office/officeart/2005/8/layout/orgChart1"/>
    <dgm:cxn modelId="{D849C097-095E-4C7B-82C5-317883301008}" type="presOf" srcId="{C99D95F1-B5BF-45A1-854B-1A15BCB02850}" destId="{D68D31E9-C918-476B-B273-AA0B50480E60}" srcOrd="1" destOrd="0" presId="urn:microsoft.com/office/officeart/2005/8/layout/orgChart1"/>
    <dgm:cxn modelId="{41829599-C59B-4323-8410-4FB2ADD81E8F}" type="presOf" srcId="{136E779F-6F1B-4034-A2DE-435259BE0CB8}" destId="{A264AA9B-2AFC-4A35-8D0F-8BE927153EEE}" srcOrd="0" destOrd="0" presId="urn:microsoft.com/office/officeart/2005/8/layout/orgChart1"/>
    <dgm:cxn modelId="{61157F9B-257E-4936-90FC-417B3E021460}" type="presOf" srcId="{11ACDE51-ED1C-4010-B296-DAACE5CB0552}" destId="{85F1D949-7F22-4ED2-A64C-D5A0F558E57D}" srcOrd="1" destOrd="0" presId="urn:microsoft.com/office/officeart/2005/8/layout/orgChart1"/>
    <dgm:cxn modelId="{478C87C7-C449-4DD9-A3B3-3695C1D6A5BE}" type="presOf" srcId="{D8E1AC4D-7BD3-4B3E-ACCB-A65DD5D13771}" destId="{9E8829BB-BB0D-4E81-A2B6-8C28FAFAC9CE}" srcOrd="0" destOrd="0" presId="urn:microsoft.com/office/officeart/2005/8/layout/orgChart1"/>
    <dgm:cxn modelId="{63516FD8-4FE1-4F22-9D23-2A81A5EFC09D}" type="presOf" srcId="{E65E523B-8CFA-4E3A-8258-699999F311FA}" destId="{A94E873C-0015-4529-BF7C-35AE9F3490AD}" srcOrd="0" destOrd="0" presId="urn:microsoft.com/office/officeart/2005/8/layout/orgChart1"/>
    <dgm:cxn modelId="{8A98B5E3-3590-4D4E-86B7-782FF0B67C75}" srcId="{B814827F-C54E-48F7-A4BF-1673012AAA3F}" destId="{2133C10A-2B00-42FD-B73E-F0E26D9179BD}" srcOrd="1" destOrd="0" parTransId="{88B2AC92-F88E-4DE6-AC80-0FE06839FDF3}" sibTransId="{22E48F00-83DC-4A4A-9C0C-5F6D7C2DE7EC}"/>
    <dgm:cxn modelId="{89DBABEE-328F-40FF-BD16-B871CACC9C96}" type="presOf" srcId="{B814827F-C54E-48F7-A4BF-1673012AAA3F}" destId="{D3F48DD1-B790-4F38-8911-A75444DE1666}" srcOrd="1" destOrd="0" presId="urn:microsoft.com/office/officeart/2005/8/layout/orgChart1"/>
    <dgm:cxn modelId="{34ED38FF-5F40-45AA-9C94-2A20757B4556}" type="presOf" srcId="{E65E523B-8CFA-4E3A-8258-699999F311FA}" destId="{5E7E706F-488D-475D-AF7D-1501D8C6121D}" srcOrd="1" destOrd="0" presId="urn:microsoft.com/office/officeart/2005/8/layout/orgChart1"/>
    <dgm:cxn modelId="{743D9716-CBC7-48FA-B9F2-DE4B4D925AA9}" type="presParOf" srcId="{A264AA9B-2AFC-4A35-8D0F-8BE927153EEE}" destId="{B89E68D7-7FA0-45F4-BC42-7F42DB9B6492}" srcOrd="0" destOrd="0" presId="urn:microsoft.com/office/officeart/2005/8/layout/orgChart1"/>
    <dgm:cxn modelId="{80E5F215-AA27-44FD-B597-D35F72E88898}" type="presParOf" srcId="{B89E68D7-7FA0-45F4-BC42-7F42DB9B6492}" destId="{39094A3A-4DD0-4754-B7D0-5A7ADFFDF8E4}" srcOrd="0" destOrd="0" presId="urn:microsoft.com/office/officeart/2005/8/layout/orgChart1"/>
    <dgm:cxn modelId="{BE2685B7-389B-4A7E-B68F-7DAD9C748C09}" type="presParOf" srcId="{39094A3A-4DD0-4754-B7D0-5A7ADFFDF8E4}" destId="{3A6B9C3B-A499-4FD2-9500-C91B717EAA83}" srcOrd="0" destOrd="0" presId="urn:microsoft.com/office/officeart/2005/8/layout/orgChart1"/>
    <dgm:cxn modelId="{7B7AF424-1239-461F-8F41-141356755244}" type="presParOf" srcId="{39094A3A-4DD0-4754-B7D0-5A7ADFFDF8E4}" destId="{D3F48DD1-B790-4F38-8911-A75444DE1666}" srcOrd="1" destOrd="0" presId="urn:microsoft.com/office/officeart/2005/8/layout/orgChart1"/>
    <dgm:cxn modelId="{DE565054-319D-4DAA-AAA0-A24A8F99C42C}" type="presParOf" srcId="{B89E68D7-7FA0-45F4-BC42-7F42DB9B6492}" destId="{FA1F209D-7DC8-406C-9C81-271974D9DD3D}" srcOrd="1" destOrd="0" presId="urn:microsoft.com/office/officeart/2005/8/layout/orgChart1"/>
    <dgm:cxn modelId="{8AE7F8BF-209E-4043-9B61-BA937BB78BBA}" type="presParOf" srcId="{FA1F209D-7DC8-406C-9C81-271974D9DD3D}" destId="{9E8829BB-BB0D-4E81-A2B6-8C28FAFAC9CE}" srcOrd="0" destOrd="0" presId="urn:microsoft.com/office/officeart/2005/8/layout/orgChart1"/>
    <dgm:cxn modelId="{ACF9C6E0-C600-4E23-B65D-12B89C9BA412}" type="presParOf" srcId="{FA1F209D-7DC8-406C-9C81-271974D9DD3D}" destId="{DEB1CA1F-0E85-4C65-895C-DEF1BB166A22}" srcOrd="1" destOrd="0" presId="urn:microsoft.com/office/officeart/2005/8/layout/orgChart1"/>
    <dgm:cxn modelId="{11DE5AF7-5B0A-41A2-80C1-1C647BE83A67}" type="presParOf" srcId="{DEB1CA1F-0E85-4C65-895C-DEF1BB166A22}" destId="{42FEDC33-1CDA-418D-ADAC-7767AE783DAA}" srcOrd="0" destOrd="0" presId="urn:microsoft.com/office/officeart/2005/8/layout/orgChart1"/>
    <dgm:cxn modelId="{11EED981-BFBD-4701-B753-BD0EDBBECF2C}" type="presParOf" srcId="{42FEDC33-1CDA-418D-ADAC-7767AE783DAA}" destId="{A94E873C-0015-4529-BF7C-35AE9F3490AD}" srcOrd="0" destOrd="0" presId="urn:microsoft.com/office/officeart/2005/8/layout/orgChart1"/>
    <dgm:cxn modelId="{0B3F848E-128F-4696-BE26-4099A017AFDD}" type="presParOf" srcId="{42FEDC33-1CDA-418D-ADAC-7767AE783DAA}" destId="{5E7E706F-488D-475D-AF7D-1501D8C6121D}" srcOrd="1" destOrd="0" presId="urn:microsoft.com/office/officeart/2005/8/layout/orgChart1"/>
    <dgm:cxn modelId="{BC2F6118-ABD1-4CC2-9524-D3D567B40C51}" type="presParOf" srcId="{DEB1CA1F-0E85-4C65-895C-DEF1BB166A22}" destId="{8461E04D-CE86-4EFA-9344-B13E5812F939}" srcOrd="1" destOrd="0" presId="urn:microsoft.com/office/officeart/2005/8/layout/orgChart1"/>
    <dgm:cxn modelId="{FC639B99-2FBA-4FCA-B6DA-DEFAC0865334}" type="presParOf" srcId="{DEB1CA1F-0E85-4C65-895C-DEF1BB166A22}" destId="{0EC6F72C-BB18-4396-94AD-56778B6082E9}" srcOrd="2" destOrd="0" presId="urn:microsoft.com/office/officeart/2005/8/layout/orgChart1"/>
    <dgm:cxn modelId="{52FB3974-5EA8-4B5D-AA9B-9941FD47810C}" type="presParOf" srcId="{FA1F209D-7DC8-406C-9C81-271974D9DD3D}" destId="{33773A5B-DAFA-47CD-A869-4F40BEE2F342}" srcOrd="2" destOrd="0" presId="urn:microsoft.com/office/officeart/2005/8/layout/orgChart1"/>
    <dgm:cxn modelId="{4B27AA14-7ECB-4141-9DD8-3586C853194A}" type="presParOf" srcId="{FA1F209D-7DC8-406C-9C81-271974D9DD3D}" destId="{2A48A75F-D1B3-433F-BEFF-E0FB4745A995}" srcOrd="3" destOrd="0" presId="urn:microsoft.com/office/officeart/2005/8/layout/orgChart1"/>
    <dgm:cxn modelId="{86DE3367-C70A-4289-8D8F-8454A0109690}" type="presParOf" srcId="{2A48A75F-D1B3-433F-BEFF-E0FB4745A995}" destId="{B00271A8-2E18-46F7-80DC-C45E3491E517}" srcOrd="0" destOrd="0" presId="urn:microsoft.com/office/officeart/2005/8/layout/orgChart1"/>
    <dgm:cxn modelId="{A6133A08-DBAA-48B0-A84A-3C50DDFA249C}" type="presParOf" srcId="{B00271A8-2E18-46F7-80DC-C45E3491E517}" destId="{E7AEA3CB-3ED5-4A9B-A37D-8678049B1145}" srcOrd="0" destOrd="0" presId="urn:microsoft.com/office/officeart/2005/8/layout/orgChart1"/>
    <dgm:cxn modelId="{CEA302E9-44DE-467E-AD81-FFCD514CB381}" type="presParOf" srcId="{B00271A8-2E18-46F7-80DC-C45E3491E517}" destId="{06E0B65B-78C2-4909-AAB3-AC4610CA28E1}" srcOrd="1" destOrd="0" presId="urn:microsoft.com/office/officeart/2005/8/layout/orgChart1"/>
    <dgm:cxn modelId="{DA74DF1C-431B-4498-99B8-6AFE75430AC8}" type="presParOf" srcId="{2A48A75F-D1B3-433F-BEFF-E0FB4745A995}" destId="{D2CD6375-A4A6-420F-967A-898573ECA14F}" srcOrd="1" destOrd="0" presId="urn:microsoft.com/office/officeart/2005/8/layout/orgChart1"/>
    <dgm:cxn modelId="{1F3F6573-937E-40D7-84F3-4705D4315994}" type="presParOf" srcId="{2A48A75F-D1B3-433F-BEFF-E0FB4745A995}" destId="{5CA38CB4-D884-403C-A045-FFEDCE6C204C}" srcOrd="2" destOrd="0" presId="urn:microsoft.com/office/officeart/2005/8/layout/orgChart1"/>
    <dgm:cxn modelId="{B8B2700E-377D-40AC-8E62-4D4BC1F18ACC}" type="presParOf" srcId="{FA1F209D-7DC8-406C-9C81-271974D9DD3D}" destId="{727A3CF7-55B9-4F82-AC04-723B1F0E26FA}" srcOrd="4" destOrd="0" presId="urn:microsoft.com/office/officeart/2005/8/layout/orgChart1"/>
    <dgm:cxn modelId="{4A607BFB-F135-43C2-9EE4-70D6E8F0624B}" type="presParOf" srcId="{FA1F209D-7DC8-406C-9C81-271974D9DD3D}" destId="{80D96E44-765C-4097-841B-DB541BFE52FC}" srcOrd="5" destOrd="0" presId="urn:microsoft.com/office/officeart/2005/8/layout/orgChart1"/>
    <dgm:cxn modelId="{638FC079-3D58-408E-95C6-CB8CAB4E3679}" type="presParOf" srcId="{80D96E44-765C-4097-841B-DB541BFE52FC}" destId="{C0F8703E-036C-4788-B79F-9C594E75D3AB}" srcOrd="0" destOrd="0" presId="urn:microsoft.com/office/officeart/2005/8/layout/orgChart1"/>
    <dgm:cxn modelId="{55BABBB7-ECA5-45D7-96EC-373080BE1CD3}" type="presParOf" srcId="{C0F8703E-036C-4788-B79F-9C594E75D3AB}" destId="{0124D943-1725-4EE2-944F-0D365080B28C}" srcOrd="0" destOrd="0" presId="urn:microsoft.com/office/officeart/2005/8/layout/orgChart1"/>
    <dgm:cxn modelId="{FB59C653-4ECE-4FA4-87C3-2830B031D2E3}" type="presParOf" srcId="{C0F8703E-036C-4788-B79F-9C594E75D3AB}" destId="{D68D31E9-C918-476B-B273-AA0B50480E60}" srcOrd="1" destOrd="0" presId="urn:microsoft.com/office/officeart/2005/8/layout/orgChart1"/>
    <dgm:cxn modelId="{5C9A6E13-F2D0-4347-9561-269C7FC57FCA}" type="presParOf" srcId="{80D96E44-765C-4097-841B-DB541BFE52FC}" destId="{EE5FA5E7-34CF-4540-B626-12ABAFC50A34}" srcOrd="1" destOrd="0" presId="urn:microsoft.com/office/officeart/2005/8/layout/orgChart1"/>
    <dgm:cxn modelId="{943A40A4-6BA6-4832-A217-15F0569E0A8B}" type="presParOf" srcId="{80D96E44-765C-4097-841B-DB541BFE52FC}" destId="{62AADE7F-D8E3-48A3-94F0-BF4D33AFD944}" srcOrd="2" destOrd="0" presId="urn:microsoft.com/office/officeart/2005/8/layout/orgChart1"/>
    <dgm:cxn modelId="{166D20BA-C1E7-4EB8-9803-E588606680A7}" type="presParOf" srcId="{FA1F209D-7DC8-406C-9C81-271974D9DD3D}" destId="{9CE69C14-62EE-4ECE-A1D0-BE2ACB427FB5}" srcOrd="6" destOrd="0" presId="urn:microsoft.com/office/officeart/2005/8/layout/orgChart1"/>
    <dgm:cxn modelId="{24EECEB4-6104-4F08-833E-489DB3B4448E}" type="presParOf" srcId="{FA1F209D-7DC8-406C-9C81-271974D9DD3D}" destId="{1702F05E-B9E8-4199-B265-3A187CD250ED}" srcOrd="7" destOrd="0" presId="urn:microsoft.com/office/officeart/2005/8/layout/orgChart1"/>
    <dgm:cxn modelId="{C2906F50-194C-46DB-BBF1-084EF1EC2A55}" type="presParOf" srcId="{1702F05E-B9E8-4199-B265-3A187CD250ED}" destId="{A585433C-E443-4F77-935C-91A4274A5839}" srcOrd="0" destOrd="0" presId="urn:microsoft.com/office/officeart/2005/8/layout/orgChart1"/>
    <dgm:cxn modelId="{2C0F3D45-7868-4BAB-8B88-41018E8A6AB8}" type="presParOf" srcId="{A585433C-E443-4F77-935C-91A4274A5839}" destId="{559F34BB-1B1A-4A86-BEF8-444E1698411E}" srcOrd="0" destOrd="0" presId="urn:microsoft.com/office/officeart/2005/8/layout/orgChart1"/>
    <dgm:cxn modelId="{363641E3-E1CF-44F0-91E7-375308892489}" type="presParOf" srcId="{A585433C-E443-4F77-935C-91A4274A5839}" destId="{85F1D949-7F22-4ED2-A64C-D5A0F558E57D}" srcOrd="1" destOrd="0" presId="urn:microsoft.com/office/officeart/2005/8/layout/orgChart1"/>
    <dgm:cxn modelId="{A3EAE1FD-A7E8-4992-B109-07A22B5EA82E}" type="presParOf" srcId="{1702F05E-B9E8-4199-B265-3A187CD250ED}" destId="{C02BB6AE-F9C3-4F5B-8835-B3CB11825252}" srcOrd="1" destOrd="0" presId="urn:microsoft.com/office/officeart/2005/8/layout/orgChart1"/>
    <dgm:cxn modelId="{005E3511-B2C3-4BF1-99A6-44D448DFD34D}" type="presParOf" srcId="{1702F05E-B9E8-4199-B265-3A187CD250ED}" destId="{03B1EA58-7D5C-42BC-A9BA-E3454C8499DA}" srcOrd="2" destOrd="0" presId="urn:microsoft.com/office/officeart/2005/8/layout/orgChart1"/>
    <dgm:cxn modelId="{649371FC-CAD4-4AEB-BE46-22F05FB4E66A}" type="presParOf" srcId="{B89E68D7-7FA0-45F4-BC42-7F42DB9B6492}" destId="{33F6B4AE-ABFD-46AC-A0AB-E42864AAD25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2FD8E2-1BB6-4547-AAA7-370ECA70F9D7}">
      <dsp:nvSpPr>
        <dsp:cNvPr id="0" name=""/>
        <dsp:cNvSpPr/>
      </dsp:nvSpPr>
      <dsp:spPr>
        <a:xfrm>
          <a:off x="3360203" y="2752479"/>
          <a:ext cx="2631732" cy="304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48"/>
              </a:lnTo>
              <a:lnTo>
                <a:pt x="2631732" y="152248"/>
              </a:lnTo>
              <a:lnTo>
                <a:pt x="2631732" y="3044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89C4A7-F7BB-4D86-8895-981A86828E0E}">
      <dsp:nvSpPr>
        <dsp:cNvPr id="0" name=""/>
        <dsp:cNvSpPr/>
      </dsp:nvSpPr>
      <dsp:spPr>
        <a:xfrm>
          <a:off x="3360203" y="2752479"/>
          <a:ext cx="877244" cy="304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48"/>
              </a:lnTo>
              <a:lnTo>
                <a:pt x="877244" y="152248"/>
              </a:lnTo>
              <a:lnTo>
                <a:pt x="877244" y="3044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893466-2CB0-45A3-9243-25EDA577DBAE}">
      <dsp:nvSpPr>
        <dsp:cNvPr id="0" name=""/>
        <dsp:cNvSpPr/>
      </dsp:nvSpPr>
      <dsp:spPr>
        <a:xfrm>
          <a:off x="2482959" y="2752479"/>
          <a:ext cx="877244" cy="304497"/>
        </a:xfrm>
        <a:custGeom>
          <a:avLst/>
          <a:gdLst/>
          <a:ahLst/>
          <a:cxnLst/>
          <a:rect l="0" t="0" r="0" b="0"/>
          <a:pathLst>
            <a:path>
              <a:moveTo>
                <a:pt x="877244" y="0"/>
              </a:moveTo>
              <a:lnTo>
                <a:pt x="877244" y="152248"/>
              </a:lnTo>
              <a:lnTo>
                <a:pt x="0" y="152248"/>
              </a:lnTo>
              <a:lnTo>
                <a:pt x="0" y="3044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C0691-52E8-4237-A375-F324687CEB6F}">
      <dsp:nvSpPr>
        <dsp:cNvPr id="0" name=""/>
        <dsp:cNvSpPr/>
      </dsp:nvSpPr>
      <dsp:spPr>
        <a:xfrm>
          <a:off x="728471" y="2752479"/>
          <a:ext cx="2631732" cy="304497"/>
        </a:xfrm>
        <a:custGeom>
          <a:avLst/>
          <a:gdLst/>
          <a:ahLst/>
          <a:cxnLst/>
          <a:rect l="0" t="0" r="0" b="0"/>
          <a:pathLst>
            <a:path>
              <a:moveTo>
                <a:pt x="2631732" y="0"/>
              </a:moveTo>
              <a:lnTo>
                <a:pt x="2631732" y="152248"/>
              </a:lnTo>
              <a:lnTo>
                <a:pt x="0" y="152248"/>
              </a:lnTo>
              <a:lnTo>
                <a:pt x="0" y="3044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5089AC-6EDE-433E-B342-5841207B5A95}">
      <dsp:nvSpPr>
        <dsp:cNvPr id="0" name=""/>
        <dsp:cNvSpPr/>
      </dsp:nvSpPr>
      <dsp:spPr>
        <a:xfrm>
          <a:off x="3314483" y="1722985"/>
          <a:ext cx="91440" cy="3044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44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67ADF4-18D5-44C5-A114-ED5F8E5D22D2}">
      <dsp:nvSpPr>
        <dsp:cNvPr id="0" name=""/>
        <dsp:cNvSpPr/>
      </dsp:nvSpPr>
      <dsp:spPr>
        <a:xfrm>
          <a:off x="2635208" y="997990"/>
          <a:ext cx="1449990" cy="72499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/>
            <a:t>JBLH</a:t>
          </a:r>
        </a:p>
      </dsp:txBody>
      <dsp:txXfrm>
        <a:off x="2635208" y="997990"/>
        <a:ext cx="1449990" cy="724995"/>
      </dsp:txXfrm>
    </dsp:sp>
    <dsp:sp modelId="{B6E21859-722F-438D-8345-8E82EA0A448D}">
      <dsp:nvSpPr>
        <dsp:cNvPr id="0" name=""/>
        <dsp:cNvSpPr/>
      </dsp:nvSpPr>
      <dsp:spPr>
        <a:xfrm>
          <a:off x="2635208" y="2027483"/>
          <a:ext cx="1449990" cy="72499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/>
            <a:t>RL</a:t>
          </a:r>
        </a:p>
      </dsp:txBody>
      <dsp:txXfrm>
        <a:off x="2635208" y="2027483"/>
        <a:ext cx="1449990" cy="724995"/>
      </dsp:txXfrm>
    </dsp:sp>
    <dsp:sp modelId="{A94E873C-0015-4529-BF7C-35AE9F3490AD}">
      <dsp:nvSpPr>
        <dsp:cNvPr id="0" name=""/>
        <dsp:cNvSpPr/>
      </dsp:nvSpPr>
      <dsp:spPr>
        <a:xfrm>
          <a:off x="3476" y="3056977"/>
          <a:ext cx="1449990" cy="72499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/>
            <a:t>OL 1</a:t>
          </a:r>
        </a:p>
      </dsp:txBody>
      <dsp:txXfrm>
        <a:off x="3476" y="3056977"/>
        <a:ext cx="1449990" cy="724995"/>
      </dsp:txXfrm>
    </dsp:sp>
    <dsp:sp modelId="{E7AEA3CB-3ED5-4A9B-A37D-8678049B1145}">
      <dsp:nvSpPr>
        <dsp:cNvPr id="0" name=""/>
        <dsp:cNvSpPr/>
      </dsp:nvSpPr>
      <dsp:spPr>
        <a:xfrm>
          <a:off x="1757964" y="3056977"/>
          <a:ext cx="1449990" cy="72499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/>
            <a:t>OL 2</a:t>
          </a:r>
        </a:p>
      </dsp:txBody>
      <dsp:txXfrm>
        <a:off x="1757964" y="3056977"/>
        <a:ext cx="1449990" cy="724995"/>
      </dsp:txXfrm>
    </dsp:sp>
    <dsp:sp modelId="{0124D943-1725-4EE2-944F-0D365080B28C}">
      <dsp:nvSpPr>
        <dsp:cNvPr id="0" name=""/>
        <dsp:cNvSpPr/>
      </dsp:nvSpPr>
      <dsp:spPr>
        <a:xfrm>
          <a:off x="3512452" y="3056977"/>
          <a:ext cx="1449990" cy="72499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/>
            <a:t>OL 3</a:t>
          </a:r>
        </a:p>
      </dsp:txBody>
      <dsp:txXfrm>
        <a:off x="3512452" y="3056977"/>
        <a:ext cx="1449990" cy="724995"/>
      </dsp:txXfrm>
    </dsp:sp>
    <dsp:sp modelId="{559F34BB-1B1A-4A86-BEF8-444E1698411E}">
      <dsp:nvSpPr>
        <dsp:cNvPr id="0" name=""/>
        <dsp:cNvSpPr/>
      </dsp:nvSpPr>
      <dsp:spPr>
        <a:xfrm>
          <a:off x="5266941" y="3056977"/>
          <a:ext cx="1449990" cy="72499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/>
            <a:t>OL 4</a:t>
          </a:r>
        </a:p>
      </dsp:txBody>
      <dsp:txXfrm>
        <a:off x="5266941" y="3056977"/>
        <a:ext cx="1449990" cy="724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69C14-62EE-4ECE-A1D0-BE2ACB427FB5}">
      <dsp:nvSpPr>
        <dsp:cNvPr id="0" name=""/>
        <dsp:cNvSpPr/>
      </dsp:nvSpPr>
      <dsp:spPr>
        <a:xfrm>
          <a:off x="3360204" y="2237732"/>
          <a:ext cx="2631732" cy="304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48"/>
              </a:lnTo>
              <a:lnTo>
                <a:pt x="2631732" y="152248"/>
              </a:lnTo>
              <a:lnTo>
                <a:pt x="2631732" y="3044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7A3CF7-55B9-4F82-AC04-723B1F0E26FA}">
      <dsp:nvSpPr>
        <dsp:cNvPr id="0" name=""/>
        <dsp:cNvSpPr/>
      </dsp:nvSpPr>
      <dsp:spPr>
        <a:xfrm>
          <a:off x="3360204" y="2237732"/>
          <a:ext cx="877244" cy="3044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248"/>
              </a:lnTo>
              <a:lnTo>
                <a:pt x="877244" y="152248"/>
              </a:lnTo>
              <a:lnTo>
                <a:pt x="877244" y="3044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773A5B-DAFA-47CD-A869-4F40BEE2F342}">
      <dsp:nvSpPr>
        <dsp:cNvPr id="0" name=""/>
        <dsp:cNvSpPr/>
      </dsp:nvSpPr>
      <dsp:spPr>
        <a:xfrm>
          <a:off x="2482959" y="2237732"/>
          <a:ext cx="877244" cy="304497"/>
        </a:xfrm>
        <a:custGeom>
          <a:avLst/>
          <a:gdLst/>
          <a:ahLst/>
          <a:cxnLst/>
          <a:rect l="0" t="0" r="0" b="0"/>
          <a:pathLst>
            <a:path>
              <a:moveTo>
                <a:pt x="877244" y="0"/>
              </a:moveTo>
              <a:lnTo>
                <a:pt x="877244" y="152248"/>
              </a:lnTo>
              <a:lnTo>
                <a:pt x="0" y="152248"/>
              </a:lnTo>
              <a:lnTo>
                <a:pt x="0" y="3044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8829BB-BB0D-4E81-A2B6-8C28FAFAC9CE}">
      <dsp:nvSpPr>
        <dsp:cNvPr id="0" name=""/>
        <dsp:cNvSpPr/>
      </dsp:nvSpPr>
      <dsp:spPr>
        <a:xfrm>
          <a:off x="728471" y="2237732"/>
          <a:ext cx="2631732" cy="304497"/>
        </a:xfrm>
        <a:custGeom>
          <a:avLst/>
          <a:gdLst/>
          <a:ahLst/>
          <a:cxnLst/>
          <a:rect l="0" t="0" r="0" b="0"/>
          <a:pathLst>
            <a:path>
              <a:moveTo>
                <a:pt x="2631732" y="0"/>
              </a:moveTo>
              <a:lnTo>
                <a:pt x="2631732" y="152248"/>
              </a:lnTo>
              <a:lnTo>
                <a:pt x="0" y="152248"/>
              </a:lnTo>
              <a:lnTo>
                <a:pt x="0" y="30449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6B9C3B-A499-4FD2-9500-C91B717EAA83}">
      <dsp:nvSpPr>
        <dsp:cNvPr id="0" name=""/>
        <dsp:cNvSpPr/>
      </dsp:nvSpPr>
      <dsp:spPr>
        <a:xfrm>
          <a:off x="2635208" y="1512737"/>
          <a:ext cx="1449990" cy="72499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/>
            <a:t>RL</a:t>
          </a:r>
        </a:p>
      </dsp:txBody>
      <dsp:txXfrm>
        <a:off x="2635208" y="1512737"/>
        <a:ext cx="1449990" cy="724995"/>
      </dsp:txXfrm>
    </dsp:sp>
    <dsp:sp modelId="{A94E873C-0015-4529-BF7C-35AE9F3490AD}">
      <dsp:nvSpPr>
        <dsp:cNvPr id="0" name=""/>
        <dsp:cNvSpPr/>
      </dsp:nvSpPr>
      <dsp:spPr>
        <a:xfrm>
          <a:off x="3476" y="2542230"/>
          <a:ext cx="1449990" cy="72499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/>
            <a:t>OL 1</a:t>
          </a:r>
        </a:p>
      </dsp:txBody>
      <dsp:txXfrm>
        <a:off x="3476" y="2542230"/>
        <a:ext cx="1449990" cy="724995"/>
      </dsp:txXfrm>
    </dsp:sp>
    <dsp:sp modelId="{E7AEA3CB-3ED5-4A9B-A37D-8678049B1145}">
      <dsp:nvSpPr>
        <dsp:cNvPr id="0" name=""/>
        <dsp:cNvSpPr/>
      </dsp:nvSpPr>
      <dsp:spPr>
        <a:xfrm>
          <a:off x="1757964" y="2542230"/>
          <a:ext cx="1449990" cy="72499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/>
            <a:t>OL 2</a:t>
          </a:r>
        </a:p>
      </dsp:txBody>
      <dsp:txXfrm>
        <a:off x="1757964" y="2542230"/>
        <a:ext cx="1449990" cy="724995"/>
      </dsp:txXfrm>
    </dsp:sp>
    <dsp:sp modelId="{0124D943-1725-4EE2-944F-0D365080B28C}">
      <dsp:nvSpPr>
        <dsp:cNvPr id="0" name=""/>
        <dsp:cNvSpPr/>
      </dsp:nvSpPr>
      <dsp:spPr>
        <a:xfrm>
          <a:off x="3512452" y="2542230"/>
          <a:ext cx="1449990" cy="72499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/>
            <a:t>OL 3</a:t>
          </a:r>
        </a:p>
      </dsp:txBody>
      <dsp:txXfrm>
        <a:off x="3512452" y="2542230"/>
        <a:ext cx="1449990" cy="724995"/>
      </dsp:txXfrm>
    </dsp:sp>
    <dsp:sp modelId="{559F34BB-1B1A-4A86-BEF8-444E1698411E}">
      <dsp:nvSpPr>
        <dsp:cNvPr id="0" name=""/>
        <dsp:cNvSpPr/>
      </dsp:nvSpPr>
      <dsp:spPr>
        <a:xfrm>
          <a:off x="5266941" y="2542230"/>
          <a:ext cx="1449990" cy="72499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dk1"/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4700" kern="1200" dirty="0"/>
            <a:t>OL 4</a:t>
          </a:r>
        </a:p>
      </dsp:txBody>
      <dsp:txXfrm>
        <a:off x="5266941" y="2542230"/>
        <a:ext cx="1449990" cy="724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D5983-9BDA-4607-BE4D-8F72A4708B8F}" type="datetimeFigureOut">
              <a:rPr lang="de-DE" smtClean="0"/>
              <a:t>25.01.2025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944BB-51CA-42E7-B60A-F1857998F9E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309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5599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4377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1381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5484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218EC-713F-7214-3CB7-689CA9173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93DEBD81-5414-5F1F-A5E9-D9A91F84E3E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5971407-3B34-032A-82A8-448DC801E0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F27BD2-442F-37B8-BE08-8876E613C1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142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93040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92333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1395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1570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53632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6977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265D0E-BCB0-18E6-4C92-9085C005A9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3EA6011-9A3D-D098-1ECE-771BD73EE3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9F9EBC4-D714-970E-D40F-7E66C3EA1B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548CA0D-8C17-0D22-067D-6153D08C92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7520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2804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3105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67505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A393F9-7B2B-36C5-F915-3F82D3529B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6EAFB3D-9636-75D2-5787-07CA3CD470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128E353-CBCB-097C-6AA7-1ED294185B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3ABAEAA-5676-1DF1-E27E-5C93B4C417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79608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C6B3E8-5F75-3AAE-3E6E-9626EE744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7602A80D-5D25-6E30-2DED-E562260343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41F25932-8852-D521-3A9C-211DF26F62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1375C0A-D06B-7B4F-037F-05C9188BEF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28938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409955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90913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5178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28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17938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29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066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159835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30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49195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845743-1F40-03F0-06E3-A101E1A03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1E7F1DAD-3509-B193-B719-F69DEF41E5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20F8D484-3840-5C0B-A0C6-3736360884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E431B8-877C-200C-1198-D6DB1665705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31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67309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32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345112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9AF4CE-B951-41E9-061A-6D1C5BB012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976ABB37-4714-CA78-23FB-DAE7EFEEF8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BB64C528-2A53-36EC-35D5-4D14F727A6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D1D339B-B472-D04E-A4C2-ACE825C614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33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56866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34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468906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35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5095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36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75017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C0FA18-E929-924F-FC4F-16586143E5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31D12898-DCEF-AAB0-3487-5F52ACBF2F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0FE5AC0B-7BBC-B69E-B8D2-BCEF611C04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F5692FA-6147-1926-832C-4DF6E47EE3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37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466259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38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691528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561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49595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00B842-F50E-738E-7422-D06777F14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D0DFB57-100B-EA7B-D672-687C352ADD4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D9DF036A-10E9-4198-BF9E-92D6AF05B3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10C0018-718D-46AC-3F8B-66FC190B7A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36815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79283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42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41908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605559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44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452265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45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92571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744760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47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335961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228425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6538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47526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62342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963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376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4916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1676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1944BB-51CA-42E7-B60A-F1857998F9E7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529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22.11.2024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&lt;M.Hofmann, U.Bretzinger&gt;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7552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22.11.2024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&lt;M.Hofmann, U.Bretzinger&gt;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595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22.11.2024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&lt;M.Hofmann, U.Bretzinger&gt;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1491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399734" cy="615602"/>
          </a:xfrm>
          <a:solidFill>
            <a:srgbClr val="312783"/>
          </a:solidFill>
        </p:spPr>
        <p:txBody>
          <a:bodyPr/>
          <a:lstStyle>
            <a:lvl1pPr>
              <a:defRPr sz="4000">
                <a:solidFill>
                  <a:schemeClr val="bg1"/>
                </a:solidFill>
                <a:latin typeface="Arial Nova" panose="020B0504020202020204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28650" y="1268760"/>
            <a:ext cx="7886700" cy="490820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r>
              <a:rPr lang="de-DE"/>
              <a:t>22.11.2024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r>
              <a:rPr lang="de-DE"/>
              <a:t>&lt;M.Hofmann, U.Bretzinger&gt;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fld id="{D2AF5282-6819-4403-A225-751EBF51627E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191A4AB-FB0F-E134-0478-3F3362425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136524"/>
            <a:ext cx="821214" cy="90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4279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39B465E-5C6E-1796-A442-4E148BDF9A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r>
              <a:rPr lang="de-DE"/>
              <a:t>22.11.2024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979895C-CF76-936A-877F-0F258B9B8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r>
              <a:rPr lang="de-DE"/>
              <a:t>&lt;M.Hofmann, U.Bretzinger&gt;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E0D5AE7-FA8B-69C3-DC66-3BC33DFFC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fld id="{D2AF5282-6819-4403-A225-751EBF5162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572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3A2C141-7B9F-174A-E483-B2E1ABE757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r>
              <a:rPr lang="de-DE"/>
              <a:t>22.11.2024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7045529-4EF6-A392-2D89-572E0F724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r>
              <a:rPr lang="de-DE"/>
              <a:t>&lt;M.Hofmann, U.Bretzinger&gt;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202DEE6-2177-D62A-4B19-A63DB4629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fld id="{D2AF5282-6819-4403-A225-751EBF5162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350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22.11.2024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&lt;M.Hofmann, U.Bretzinger&gt;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938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C855225-1F4C-A545-94BC-4842C22EB0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r>
              <a:rPr lang="de-DE"/>
              <a:t>22.11.2024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AE0EED7-49C5-4CFC-E716-C587A870F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r>
              <a:rPr lang="de-DE"/>
              <a:t>&lt;M.Hofmann, U.Bretzinger&gt;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3A2BFD8-DC92-56A4-1BC8-10D2E5BE2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fld id="{D2AF5282-6819-4403-A225-751EBF5162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515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22.11.2024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&lt;M.Hofmann, U.Bretzinger&gt;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214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22.11.2024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&lt;M.Hofmann, U.Bretzinger&gt;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264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22.11.2024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&lt;M.Hofmann, U.Bretzinger&gt;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2AF5282-6819-4403-A225-751EBF5162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367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6F28D66-1854-2085-BC43-79F4DF6102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r>
              <a:rPr lang="de-DE" dirty="0"/>
              <a:t>22.11.2024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C7B04B-2B04-C8A8-DA50-95D46B006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r>
              <a:rPr lang="de-DE" dirty="0"/>
              <a:t>&lt;</a:t>
            </a:r>
            <a:r>
              <a:rPr lang="de-DE" dirty="0" err="1"/>
              <a:t>M.Hofmann</a:t>
            </a:r>
            <a:r>
              <a:rPr lang="de-DE" dirty="0"/>
              <a:t>, </a:t>
            </a:r>
            <a:r>
              <a:rPr lang="de-DE" dirty="0" err="1"/>
              <a:t>U.Bretzinger</a:t>
            </a:r>
            <a:r>
              <a:rPr lang="de-DE" dirty="0"/>
              <a:t>&gt;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6B6D14-D396-704B-E754-368618085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312783"/>
                </a:solidFill>
                <a:latin typeface="Arial Nova" panose="020B0504020202020204" pitchFamily="34" charset="0"/>
              </a:defRPr>
            </a:lvl1pPr>
          </a:lstStyle>
          <a:p>
            <a:fld id="{D2AF5282-6819-4403-A225-751EBF51627E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781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 Nova" panose="020B05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ova" panose="020B05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ova" panose="020B05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ova" panose="020B05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ova" panose="020B05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ova" panose="020B05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vw-online.org/ueber-uns/video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vw-online.org/spielbetrieb/kinderhandball/app-fuer-wettkampfuebungen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vw-online.org/spielbetrieb/kinderhandball/app-fuer-wettkampfuebungen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vw-online.org/spielbetrieb/kinderhandball/uebungskatalog-e-jugend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hvw-online.org/ueber-uns/video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5759259_Handball_hell3_21cm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24451" y="0"/>
            <a:ext cx="7259955" cy="8007985"/>
          </a:xfrm>
          <a:prstGeom prst="rect">
            <a:avLst/>
          </a:prstGeom>
          <a:noFill/>
        </p:spPr>
      </p:pic>
      <p:sp>
        <p:nvSpPr>
          <p:cNvPr id="4" name="Rechteck 3"/>
          <p:cNvSpPr/>
          <p:nvPr/>
        </p:nvSpPr>
        <p:spPr>
          <a:xfrm>
            <a:off x="0" y="2385060"/>
            <a:ext cx="9144000" cy="2755265"/>
          </a:xfrm>
          <a:prstGeom prst="rect">
            <a:avLst/>
          </a:prstGeom>
          <a:solidFill>
            <a:srgbClr val="312783"/>
          </a:solidFill>
          <a:ln>
            <a:solidFill>
              <a:srgbClr val="3127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 dirty="0"/>
          </a:p>
        </p:txBody>
      </p:sp>
      <p:sp>
        <p:nvSpPr>
          <p:cNvPr id="5" name="Textfeld 59"/>
          <p:cNvSpPr txBox="1"/>
          <p:nvPr/>
        </p:nvSpPr>
        <p:spPr>
          <a:xfrm>
            <a:off x="1119449" y="-274226"/>
            <a:ext cx="6670675" cy="3098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de-DE" sz="2600" b="1" dirty="0">
              <a:gradFill>
                <a:gsLst>
                  <a:gs pos="0">
                    <a:srgbClr val="150E4E"/>
                  </a:gs>
                  <a:gs pos="50000">
                    <a:srgbClr val="231973"/>
                  </a:gs>
                  <a:gs pos="100000">
                    <a:srgbClr val="2C208A"/>
                  </a:gs>
                </a:gsLst>
                <a:lin ang="16200000" scaled="0"/>
              </a:gradFill>
              <a:latin typeface="Verdana" panose="020B060403050404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de-DE" sz="1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6" name="Textfeld 58"/>
          <p:cNvSpPr txBox="1"/>
          <p:nvPr/>
        </p:nvSpPr>
        <p:spPr>
          <a:xfrm>
            <a:off x="1189116" y="2824574"/>
            <a:ext cx="6765767" cy="234527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de-DE" sz="3600" dirty="0">
                <a:solidFill>
                  <a:srgbClr val="FFFFFF"/>
                </a:solidFill>
                <a:latin typeface="Arial Nova" panose="020B0504020202020204" pitchFamily="34" charset="0"/>
                <a:ea typeface="Calibri" panose="020F0502020204030204" pitchFamily="34" charset="0"/>
              </a:rPr>
              <a:t>Jugendleiterpflichtsitzung</a:t>
            </a:r>
            <a:br>
              <a:rPr lang="de-DE" sz="2800" dirty="0">
                <a:solidFill>
                  <a:srgbClr val="FFFFFF"/>
                </a:solidFill>
                <a:latin typeface="Arial Nova" panose="020B0504020202020204" pitchFamily="34" charset="0"/>
                <a:ea typeface="Calibri" panose="020F0502020204030204" pitchFamily="34" charset="0"/>
              </a:rPr>
            </a:br>
            <a:r>
              <a:rPr lang="de-DE" sz="2800" dirty="0">
                <a:solidFill>
                  <a:srgbClr val="FFFFFF"/>
                </a:solidFill>
                <a:latin typeface="Arial Nova" panose="020B0504020202020204" pitchFamily="34" charset="0"/>
                <a:ea typeface="Calibri" panose="020F0502020204030204" pitchFamily="34" charset="0"/>
              </a:rPr>
              <a:t>Bezirk RNT</a:t>
            </a:r>
          </a:p>
          <a:p>
            <a:pPr>
              <a:spcAft>
                <a:spcPts val="0"/>
              </a:spcAft>
            </a:pPr>
            <a:endParaRPr lang="de-DE" sz="2800" dirty="0">
              <a:solidFill>
                <a:srgbClr val="FFFFFF"/>
              </a:solidFill>
              <a:latin typeface="Arial Nova" panose="020B050402020202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de-DE" sz="2800" dirty="0">
                <a:solidFill>
                  <a:srgbClr val="FFFFFF"/>
                </a:solidFill>
                <a:latin typeface="Arial Nova" panose="020B0504020202020204" pitchFamily="34" charset="0"/>
                <a:ea typeface="Calibri" panose="020F0502020204030204" pitchFamily="34" charset="0"/>
              </a:rPr>
              <a:t>24. Januar 2025</a:t>
            </a:r>
          </a:p>
          <a:p>
            <a:pPr>
              <a:spcAft>
                <a:spcPts val="0"/>
              </a:spcAft>
            </a:pPr>
            <a:r>
              <a:rPr lang="de-DE" sz="2800" dirty="0">
                <a:solidFill>
                  <a:srgbClr val="FFFFFF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de-DE" sz="2800" dirty="0">
                <a:solidFill>
                  <a:srgbClr val="FFFFFF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</a:rPr>
              <a:t>		</a:t>
            </a:r>
            <a:endParaRPr lang="de-DE" sz="1400" dirty="0">
              <a:effectLst/>
              <a:latin typeface="Arial Nova" panose="020B05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976DF34-C98B-1308-6E48-5E3A7C733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38066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9C368D-7C94-4B97-7D41-38FCBBA14A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A55A56-20C9-4386-1CB3-2401C6206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Infos zur Jugendquali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0BC302-12C1-FE36-CEE4-4836F48A1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/>
          <a:lstStyle/>
          <a:p>
            <a:r>
              <a:rPr lang="de-DE" dirty="0"/>
              <a:t>Qualifikationen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Zwischen Oster- und Pfingstferien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Für JBLH/RL eigenes Turnier</a:t>
            </a:r>
          </a:p>
          <a:p>
            <a:pPr marL="1143000" lvl="1" indent="-457200"/>
            <a:r>
              <a:rPr lang="de-DE" dirty="0"/>
              <a:t>Teilnahme gem. Meldekriterien in den Dfb</a:t>
            </a:r>
          </a:p>
          <a:p>
            <a:pPr marL="1143000" lvl="1" indent="-457200"/>
            <a:r>
              <a:rPr lang="de-DE" dirty="0"/>
              <a:t>Wer die Runde 1 nicht schafft, muss an der OL-Quali teilnehmen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OL kann jeder melden</a:t>
            </a:r>
          </a:p>
          <a:p>
            <a:pPr marL="1143000" lvl="1" indent="-457200"/>
            <a:r>
              <a:rPr lang="de-DE" dirty="0"/>
              <a:t>Vorquali in den Bezirken</a:t>
            </a:r>
          </a:p>
          <a:p>
            <a:pPr marL="1143000" lvl="1" indent="-457200"/>
            <a:r>
              <a:rPr lang="de-DE" dirty="0"/>
              <a:t>Jeder Bezirk erhält über das D`Hondtsche Verfahren ein Platzkontingent, über das Mannschaften an der Quali auf Verbandsebene teilnehmen können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09C24B2-991D-82AC-52E6-04B4BD0C6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2612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F07E10-DD4F-2323-A1EB-A4E06862B9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7D41A5-DE3F-F401-5BD3-3E8C33A0DC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4200" dirty="0">
                <a:solidFill>
                  <a:srgbClr val="312783"/>
                </a:solidFill>
              </a:rPr>
              <a:t>2. </a:t>
            </a:r>
            <a:r>
              <a:rPr lang="de-DE" sz="3800" dirty="0">
                <a:solidFill>
                  <a:srgbClr val="312783"/>
                </a:solidFill>
              </a:rPr>
              <a:t>Kinderhandball im neuen BWHV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871F3062-702B-EA00-B87C-A7B1FC352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0648"/>
            <a:ext cx="1109246" cy="1222052"/>
          </a:xfrm>
          <a:prstGeom prst="rect">
            <a:avLst/>
          </a:prstGeo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0336045-CFCF-05D8-E4EF-57BEBED8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17862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FB632-BDA2-CFAA-0EC4-BA1E049C77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77C0D2-CAD3-25DB-0E0E-A5A28264A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Allgemeines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5049BF-325F-1740-5326-0FCE1DF4B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5087591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„Neue“ Benennung der Altersklassen</a:t>
            </a:r>
          </a:p>
          <a:p>
            <a:pPr marL="1143000" lvl="1" indent="-457200"/>
            <a:r>
              <a:rPr lang="de-DE" dirty="0"/>
              <a:t>D-Jugend</a:t>
            </a:r>
          </a:p>
          <a:p>
            <a:pPr marL="1143000" lvl="1" indent="-457200"/>
            <a:r>
              <a:rPr lang="de-DE" dirty="0"/>
              <a:t>E-Jugend</a:t>
            </a:r>
          </a:p>
          <a:p>
            <a:pPr marL="1143000" lvl="1" indent="-457200"/>
            <a:r>
              <a:rPr lang="de-DE" dirty="0"/>
              <a:t>F-Jugend (alt Minis)</a:t>
            </a:r>
          </a:p>
          <a:p>
            <a:pPr marL="1143000" lvl="1" indent="-457200"/>
            <a:r>
              <a:rPr lang="de-DE" dirty="0"/>
              <a:t>Minis (alt Superminis)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DB4234"/>
                </a:solidFill>
              </a:rPr>
              <a:t>Keine</a:t>
            </a:r>
            <a:r>
              <a:rPr lang="de-DE" dirty="0"/>
              <a:t> Over-Age-</a:t>
            </a:r>
            <a:r>
              <a:rPr lang="de-DE" dirty="0" err="1"/>
              <a:t>Rule</a:t>
            </a:r>
            <a:r>
              <a:rPr lang="de-DE" dirty="0"/>
              <a:t> mehr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DB4234"/>
                </a:solidFill>
              </a:rPr>
              <a:t>Keine</a:t>
            </a:r>
            <a:r>
              <a:rPr lang="de-DE" dirty="0"/>
              <a:t> Altersklassen-Spielgemeinschaften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Keine Landesligen mehr bei der D-Jugend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Talentiade bleibt erhalten – die Runde 1 wird aber in den Regelspielbetrieb integriert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Anpassungen im Kinderhandball</a:t>
            </a:r>
          </a:p>
          <a:p>
            <a:pPr marL="1143000" lvl="1" indent="-457200"/>
            <a:r>
              <a:rPr lang="de-DE" dirty="0"/>
              <a:t>Spielform</a:t>
            </a:r>
          </a:p>
          <a:p>
            <a:pPr marL="1143000" lvl="1" indent="-457200"/>
            <a:r>
              <a:rPr lang="de-DE" dirty="0"/>
              <a:t>Austragungsform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BA62F5-BF50-795A-FA61-0EE3B66BA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15197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CB9EF5-AA79-DC9D-1A5D-1EA131A07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FF2D88-B999-298E-A056-8FDF1B493E2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de-DE" dirty="0"/>
              <a:t>Protokoll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D7F0A36-9696-E534-142E-2ED87E206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508759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DB4234"/>
                </a:solidFill>
              </a:rPr>
              <a:t>Keine</a:t>
            </a:r>
            <a:r>
              <a:rPr lang="de-DE" dirty="0"/>
              <a:t> Altersklassen-Spielgemeinschaften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B050"/>
                </a:solidFill>
              </a:rPr>
              <a:t>finanzielle Regelung bei bisherigen ASGs </a:t>
            </a:r>
            <a:r>
              <a:rPr lang="de-DE" sz="2000" dirty="0">
                <a:solidFill>
                  <a:srgbClr val="00B050"/>
                </a:solidFill>
                <a:sym typeface="Wingdings" panose="05000000000000000000" pitchFamily="2" charset="2"/>
              </a:rPr>
              <a:t> Spielbeiträge, Strafen (Mannschaft, persönlich, Gerichtsverfahren etc.), Hallenkosten – wie lege ich der Kommune dar, dass das der passende Verein ist?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3300"/>
                </a:solidFill>
                <a:sym typeface="Wingdings" panose="05000000000000000000" pitchFamily="2" charset="2"/>
              </a:rPr>
              <a:t>Der Verein, der die Mannschaft meldet, ist nach außen hin rechtlich verantwortlich. Ob inhaltliche Absprachen über Kostenteilungen mit dem kooperierenden Verein geschlossen werden, liegt - wie bei einem ASG-Vertrag auch - an den beteiligten Vereinen.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B050"/>
                </a:solidFill>
                <a:sym typeface="Wingdings" panose="05000000000000000000" pitchFamily="2" charset="2"/>
              </a:rPr>
              <a:t>sind </a:t>
            </a:r>
            <a:r>
              <a:rPr lang="de-DE" sz="2000" dirty="0" err="1">
                <a:solidFill>
                  <a:srgbClr val="00B050"/>
                </a:solidFill>
                <a:sym typeface="Wingdings" panose="05000000000000000000" pitchFamily="2" charset="2"/>
              </a:rPr>
              <a:t>mD</a:t>
            </a:r>
            <a:r>
              <a:rPr lang="de-DE" sz="2000" dirty="0">
                <a:solidFill>
                  <a:srgbClr val="00B050"/>
                </a:solidFill>
                <a:sym typeface="Wingdings" panose="05000000000000000000" pitchFamily="2" charset="2"/>
              </a:rPr>
              <a:t> und </a:t>
            </a:r>
            <a:r>
              <a:rPr lang="de-DE" sz="2000" dirty="0" err="1">
                <a:solidFill>
                  <a:srgbClr val="00B050"/>
                </a:solidFill>
                <a:sym typeface="Wingdings" panose="05000000000000000000" pitchFamily="2" charset="2"/>
              </a:rPr>
              <a:t>wD</a:t>
            </a:r>
            <a:r>
              <a:rPr lang="de-DE" sz="2000" dirty="0">
                <a:solidFill>
                  <a:srgbClr val="00B050"/>
                </a:solidFill>
                <a:sym typeface="Wingdings" panose="05000000000000000000" pitchFamily="2" charset="2"/>
              </a:rPr>
              <a:t> jetzt einzelne Ligen?  bisher: </a:t>
            </a:r>
            <a:r>
              <a:rPr lang="de-DE" sz="2000" dirty="0" err="1">
                <a:solidFill>
                  <a:srgbClr val="00B050"/>
                </a:solidFill>
                <a:sym typeface="Wingdings" panose="05000000000000000000" pitchFamily="2" charset="2"/>
              </a:rPr>
              <a:t>wE+mE+wD+mD</a:t>
            </a:r>
            <a:r>
              <a:rPr lang="de-DE" sz="2000" dirty="0">
                <a:solidFill>
                  <a:srgbClr val="00B050"/>
                </a:solidFill>
                <a:sym typeface="Wingdings" panose="05000000000000000000" pitchFamily="2" charset="2"/>
              </a:rPr>
              <a:t> möglich, ist dem noch so?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3300"/>
                </a:solidFill>
                <a:sym typeface="Wingdings" panose="05000000000000000000" pitchFamily="2" charset="2"/>
              </a:rPr>
              <a:t>Gem. den neuen Spielrechten ab 01.07.25 (DHB </a:t>
            </a:r>
            <a:r>
              <a:rPr lang="de-DE" sz="2000" dirty="0" err="1">
                <a:solidFill>
                  <a:srgbClr val="003300"/>
                </a:solidFill>
                <a:sym typeface="Wingdings" panose="05000000000000000000" pitchFamily="2" charset="2"/>
              </a:rPr>
              <a:t>SpO</a:t>
            </a:r>
            <a:r>
              <a:rPr lang="de-DE" sz="2000" dirty="0">
                <a:solidFill>
                  <a:srgbClr val="003300"/>
                </a:solidFill>
                <a:sym typeface="Wingdings" panose="05000000000000000000" pitchFamily="2" charset="2"/>
              </a:rPr>
              <a:t> ist in der neuen Fassung bereits online auf der DHB Homepage) hat jeder Jugendspieler maximal 3 Spielrechte (in maximal 2 Vereinen). D.h. er kann in einer Runde in maximal 3 Mannschaften spielen.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3300"/>
                </a:solidFill>
                <a:sym typeface="Wingdings" panose="05000000000000000000" pitchFamily="2" charset="2"/>
              </a:rPr>
              <a:t>D-Jugend werden als weiblich und als gemischt ausgeschrieben</a:t>
            </a:r>
            <a:endParaRPr lang="de-DE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7C01D9-34EB-4FE1-583F-D78D5410E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653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06429FF-9109-DD89-33F5-1AD285682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Durchführungsbestimmungen 25/26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18B02C9F-D3E8-CEC6-4F30-2E92D0919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6CB7"/>
                </a:solidFill>
              </a:rPr>
              <a:t>Basis</a:t>
            </a:r>
            <a:r>
              <a:rPr lang="de-DE" sz="2400" dirty="0"/>
              <a:t>:	DHB Durchführungsbestimmungen Kinderhandball 2016 (wie beim BHV)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existierende Durchführungsbestimmungen in den einzelnen Bezirken aller 3 Verbände sind derzeit sehr unterschiedlich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Entwickelt durch mehrköpfige Arbeitsgruppe aller 3 Verbände</a:t>
            </a:r>
          </a:p>
          <a:p>
            <a:pPr marL="1028700" lvl="1" indent="-342900">
              <a:lnSpc>
                <a:spcPct val="100000"/>
              </a:lnSpc>
            </a:pPr>
            <a:r>
              <a:rPr lang="de-DE" sz="2000" dirty="0"/>
              <a:t>aus dem BHV S. Krieger (VP Jugend BHV), K. Fath (SV Spieltechnik RNT), M. Hofmann (SV Jugend AES), U. Bretzinger (SV Spieltechnik AES)</a:t>
            </a:r>
          </a:p>
          <a:p>
            <a:pPr>
              <a:lnSpc>
                <a:spcPct val="100000"/>
              </a:lnSpc>
            </a:pPr>
            <a:r>
              <a:rPr lang="de-DE" sz="2400" dirty="0"/>
              <a:t>Aktueller Stand: 	durch die Lenkungskommission 				beschlossen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6171BA-A3FB-47E8-E1CB-0362F8F8D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46334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C0A011-1E55-071C-A231-C45BE95DA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B2EC91B-DE0B-2C8D-E5F1-5168F3B5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Durchführungsbestimmungen 25/26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CA80E142-1209-11A0-1B06-94C3F50E6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268760"/>
            <a:ext cx="8280920" cy="49082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de-DE" dirty="0">
                <a:solidFill>
                  <a:srgbClr val="006CB7"/>
                </a:solidFill>
              </a:rPr>
              <a:t>Fragestellung:</a:t>
            </a:r>
          </a:p>
          <a:p>
            <a:pPr>
              <a:lnSpc>
                <a:spcPct val="100000"/>
              </a:lnSpc>
            </a:pPr>
            <a:r>
              <a:rPr lang="de-DE" dirty="0"/>
              <a:t>Was wollen wir im Kinderhandball erreichen?</a:t>
            </a:r>
          </a:p>
          <a:p>
            <a:pPr>
              <a:lnSpc>
                <a:spcPct val="100000"/>
              </a:lnSpc>
            </a:pPr>
            <a:endParaRPr lang="de-DE" dirty="0"/>
          </a:p>
          <a:p>
            <a:pPr marL="1143000" lvl="1" indent="-457200">
              <a:lnSpc>
                <a:spcPct val="110000"/>
              </a:lnSpc>
              <a:spcBef>
                <a:spcPts val="600"/>
              </a:spcBef>
            </a:pPr>
            <a:r>
              <a:rPr lang="de-DE" dirty="0"/>
              <a:t>Entwicklungsgerechte Spielformen</a:t>
            </a:r>
          </a:p>
          <a:p>
            <a:pPr marL="1143000" lvl="1" indent="-457200">
              <a:lnSpc>
                <a:spcPct val="110000"/>
              </a:lnSpc>
              <a:spcBef>
                <a:spcPts val="600"/>
              </a:spcBef>
            </a:pPr>
            <a:r>
              <a:rPr lang="de-DE" dirty="0"/>
              <a:t>Systematischer Aufbau</a:t>
            </a:r>
          </a:p>
          <a:p>
            <a:pPr marL="1143000" lvl="1" indent="-457200">
              <a:lnSpc>
                <a:spcPct val="100000"/>
              </a:lnSpc>
              <a:spcBef>
                <a:spcPts val="600"/>
              </a:spcBef>
            </a:pPr>
            <a:r>
              <a:rPr lang="de-DE" dirty="0"/>
              <a:t>Handballnahe Spielformen mit Flexibilität für Anfänger und Fortgeschrittene</a:t>
            </a:r>
          </a:p>
          <a:p>
            <a:pPr marL="1143000" lvl="1" indent="-457200">
              <a:lnSpc>
                <a:spcPct val="110000"/>
              </a:lnSpc>
              <a:spcBef>
                <a:spcPts val="600"/>
              </a:spcBef>
            </a:pPr>
            <a:r>
              <a:rPr lang="de-DE" dirty="0"/>
              <a:t>Umsetzung durch einfache, klare Regeln</a:t>
            </a:r>
          </a:p>
          <a:p>
            <a:pPr marL="1143000" lvl="1" indent="-457200">
              <a:lnSpc>
                <a:spcPct val="100000"/>
              </a:lnSpc>
              <a:spcBef>
                <a:spcPts val="600"/>
              </a:spcBef>
            </a:pPr>
            <a:r>
              <a:rPr lang="de-DE" dirty="0"/>
              <a:t>Abwechslung über alle Altersklassen im Kinderhandball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E1AC8F-19BD-78CC-0D4B-E7C8479BA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11494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227517-3DCD-A008-9324-5F45B2D9A7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BFAC9155-74F7-A2D8-8CAA-CB7904468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Durchführungsbestimmungen 25/26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69942C4-900C-520A-7249-7DDEEF0AC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de-DE" dirty="0">
                <a:solidFill>
                  <a:srgbClr val="006CB7"/>
                </a:solidFill>
              </a:rPr>
              <a:t>Ergebnis:</a:t>
            </a:r>
          </a:p>
          <a:p>
            <a:pPr>
              <a:lnSpc>
                <a:spcPct val="110000"/>
              </a:lnSpc>
            </a:pPr>
            <a:endParaRPr lang="de-DE" dirty="0"/>
          </a:p>
          <a:p>
            <a:pPr marL="1143000" lvl="1" indent="-457200">
              <a:lnSpc>
                <a:spcPct val="100000"/>
              </a:lnSpc>
              <a:spcBef>
                <a:spcPts val="600"/>
              </a:spcBef>
            </a:pPr>
            <a:r>
              <a:rPr lang="de-DE" dirty="0"/>
              <a:t>Wir haben das „Konzept Kinderhandball“ aus Baden, Südbaden und Württemberg zu einem gemeinsamen Entwurf entwickelt.</a:t>
            </a:r>
          </a:p>
          <a:p>
            <a:pPr marL="1143000" lvl="1" indent="-457200">
              <a:lnSpc>
                <a:spcPct val="100000"/>
              </a:lnSpc>
              <a:spcBef>
                <a:spcPts val="600"/>
              </a:spcBef>
            </a:pPr>
            <a:r>
              <a:rPr lang="de-DE" dirty="0"/>
              <a:t>Dabei wurden Anpassungen vorgenommen, die teilweise auch kontrovers diskutiert und mit Kompromissen gelöst wurden.</a:t>
            </a:r>
          </a:p>
          <a:p>
            <a:pPr marL="1143000" lvl="1" indent="-457200">
              <a:lnSpc>
                <a:spcPct val="100000"/>
              </a:lnSpc>
              <a:spcBef>
                <a:spcPts val="600"/>
              </a:spcBef>
            </a:pPr>
            <a:r>
              <a:rPr lang="de-DE" dirty="0"/>
              <a:t>Der Gesamtentwurf beinhaltet viele Varianten – in der Übergangsphase haben wir uns für </a:t>
            </a:r>
            <a:r>
              <a:rPr lang="de-DE" dirty="0">
                <a:solidFill>
                  <a:srgbClr val="006CB7"/>
                </a:solidFill>
              </a:rPr>
              <a:t>einen</a:t>
            </a:r>
            <a:r>
              <a:rPr lang="de-DE" dirty="0"/>
              <a:t> von uns vorgegebenen </a:t>
            </a:r>
            <a:r>
              <a:rPr lang="de-DE" dirty="0">
                <a:solidFill>
                  <a:srgbClr val="006CB7"/>
                </a:solidFill>
              </a:rPr>
              <a:t>Rahmen</a:t>
            </a:r>
            <a:r>
              <a:rPr lang="de-DE" dirty="0"/>
              <a:t> entschieden.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8554CB-A847-7FE3-17D7-4B9455368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8475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1D4E8-C978-C195-7048-EC315094C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/>
              <a:t>D-Jugend - Allgemein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79103F-29B3-B038-12CA-5937CB5C4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dirty="0"/>
              <a:t>Spielweise:	6gg6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dirty="0"/>
              <a:t>Abwehr:		offensiv mind. eigene Hälfte</a:t>
            </a:r>
          </a:p>
          <a:p>
            <a:pPr marL="1143000" lvl="1" indent="-457200">
              <a:lnSpc>
                <a:spcPct val="100000"/>
              </a:lnSpc>
            </a:pPr>
            <a:r>
              <a:rPr lang="de-DE" dirty="0"/>
              <a:t>Manndeckung</a:t>
            </a:r>
          </a:p>
          <a:p>
            <a:pPr marL="1143000" lvl="1" indent="-457200">
              <a:lnSpc>
                <a:spcPct val="100000"/>
              </a:lnSpc>
            </a:pPr>
            <a:r>
              <a:rPr lang="de-DE" dirty="0"/>
              <a:t>Sinkende Manndeckung</a:t>
            </a:r>
          </a:p>
          <a:p>
            <a:pPr marL="1143000" lvl="1" indent="-457200">
              <a:lnSpc>
                <a:spcPct val="100000"/>
              </a:lnSpc>
            </a:pPr>
            <a:r>
              <a:rPr lang="de-DE" dirty="0"/>
              <a:t>1:5-Abwehr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dirty="0"/>
              <a:t>Zeitstrafen:	individuelle Strafen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dirty="0"/>
              <a:t>Ballgröße:	1 (harzfreie Größe beachten)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dirty="0"/>
              <a:t>Änderungen: 	gering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C0AFB6F-0DAC-599C-6A29-151AD4355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17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6294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73B6D3-0BC8-1B97-7DA4-7D51836233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A3CE3-3D32-673F-EE70-1DF0BE8BD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000" dirty="0"/>
              <a:t>D-Jugend - Änderungen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8A541C-93D3-7A27-BE01-D1AC913B7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Höchste Klasse: </a:t>
            </a:r>
            <a:r>
              <a:rPr lang="de-DE" sz="2400" dirty="0">
                <a:solidFill>
                  <a:srgbClr val="006CB7"/>
                </a:solidFill>
              </a:rPr>
              <a:t>Bezirksoberliga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Es wird ein Baden-Württembergischer Pokal ausgespielt (Turnierform)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Zeitstrafen gegen Offizielle werden mit einem 7m bestraft; es entsteht keine Unterzahl mehr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Torwart darf den Torraum nur verlassen, um einen abgewehrten Ball zu sichern oder für die Auswechslung (kein „Mitspielen“)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Nichteinhaltung der offenen Abwehr kann durch den SR mit 7m sanktioniert werden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800" dirty="0"/>
          </a:p>
          <a:p>
            <a:r>
              <a:rPr lang="de-DE" dirty="0"/>
              <a:t>Anpassungsaufwand minimal 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9C7ED60-FA5A-5314-3B79-DA199E26B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5" name="L-Form 4">
            <a:extLst>
              <a:ext uri="{FF2B5EF4-FFF2-40B4-BE49-F238E27FC236}">
                <a16:creationId xmlns:a16="http://schemas.microsoft.com/office/drawing/2014/main" id="{E9BBD622-B5DB-C6B2-7BFA-E0C82645DF23}"/>
              </a:ext>
            </a:extLst>
          </p:cNvPr>
          <p:cNvSpPr/>
          <p:nvPr/>
        </p:nvSpPr>
        <p:spPr>
          <a:xfrm rot="18513244">
            <a:off x="6025902" y="5506013"/>
            <a:ext cx="864096" cy="410385"/>
          </a:xfrm>
          <a:prstGeom prst="corner">
            <a:avLst>
              <a:gd name="adj1" fmla="val 24043"/>
              <a:gd name="adj2" fmla="val 23017"/>
            </a:avLst>
          </a:prstGeom>
          <a:solidFill>
            <a:srgbClr val="1DA86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9179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9103BB-1326-AEC3-7FBC-653150A67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E-Jugend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DC1234-0FB7-C31B-7511-29F42555B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dirty="0"/>
              <a:t>In der E-Jugend weisen die Bezirke bislang die größten Unterschiede auf.</a:t>
            </a:r>
          </a:p>
          <a:p>
            <a:pPr>
              <a:lnSpc>
                <a:spcPct val="100000"/>
              </a:lnSpc>
            </a:pPr>
            <a:endParaRPr lang="de-DE" dirty="0"/>
          </a:p>
          <a:p>
            <a:pPr>
              <a:lnSpc>
                <a:spcPct val="110000"/>
              </a:lnSpc>
            </a:pPr>
            <a:r>
              <a:rPr lang="de-DE" dirty="0"/>
              <a:t>Der Kompromiss ist ein „bunter Strauß“ an Möglichkeiten, den wir für unseren Bezirk wie folgt nutzen wollen:</a:t>
            </a:r>
            <a:endParaRPr lang="de-DE" sz="2400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7DB110-9F35-4251-8CF1-BC17F0EBD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0717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7B882-BF70-5308-4AFC-8FEF311024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EC72CA-B019-8C6E-4718-A9B300B8263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de-DE" dirty="0"/>
              <a:t>Legende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1FA63BC-2232-3340-2E35-E721FDB3B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5087591"/>
          </a:xfrm>
        </p:spPr>
        <p:txBody>
          <a:bodyPr>
            <a:norm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B050"/>
                </a:solidFill>
              </a:rPr>
              <a:t>Grüne Seiten sind Protokoll-Seiten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B050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B050"/>
                </a:solidFill>
              </a:rPr>
              <a:t>Hellgrüne Schrift sind Fragen/Anmerkungen aus der Diskussion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B050"/>
              </a:solidFill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accent6">
                    <a:lumMod val="75000"/>
                  </a:schemeClr>
                </a:solidFill>
              </a:rPr>
              <a:t>Dunkelgrüne Schrift sind Antworten auf die Fragen/Anmerkungen</a:t>
            </a:r>
            <a:endParaRPr lang="de-DE" sz="2400" dirty="0">
              <a:solidFill>
                <a:srgbClr val="003300"/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683CBB7-03C1-6260-3495-BE62DC4E2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09459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E0EC3E-C03A-7892-5212-3B0EACCBBD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E74305-903A-D80A-EEBC-088FA143F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E-Jugend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DC9DD8-D97B-17BC-D5DD-A6825022D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dirty="0"/>
              <a:t>Staffelspielbetrieb im 2 x 3gg3 + 6gg6</a:t>
            </a:r>
          </a:p>
          <a:p>
            <a:pPr marL="1028700" lvl="1" indent="-342900">
              <a:lnSpc>
                <a:spcPct val="110000"/>
              </a:lnSpc>
            </a:pPr>
            <a:r>
              <a:rPr lang="de-DE" dirty="0"/>
              <a:t>Für Fortgeschrittene</a:t>
            </a:r>
          </a:p>
          <a:p>
            <a:pPr marL="1028700" lvl="1" indent="-342900">
              <a:lnSpc>
                <a:spcPct val="110000"/>
              </a:lnSpc>
            </a:pPr>
            <a:endParaRPr lang="de-DE" sz="2000" dirty="0"/>
          </a:p>
          <a:p>
            <a:pPr lvl="1" indent="0">
              <a:lnSpc>
                <a:spcPct val="110000"/>
              </a:lnSpc>
              <a:buNone/>
            </a:pPr>
            <a:endParaRPr lang="de-DE" sz="2000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dirty="0"/>
              <a:t>Aufbaurundenspielbetrieb in Turnierform</a:t>
            </a:r>
          </a:p>
          <a:p>
            <a:pPr marL="1028700" lvl="1" indent="-342900">
              <a:lnSpc>
                <a:spcPct val="110000"/>
              </a:lnSpc>
            </a:pPr>
            <a:r>
              <a:rPr lang="de-DE" dirty="0"/>
              <a:t>Hinrunde 4+1 – Weiterführung der F-Jugend</a:t>
            </a:r>
          </a:p>
          <a:p>
            <a:pPr marL="1028700" lvl="1" indent="-342900">
              <a:lnSpc>
                <a:spcPct val="110000"/>
              </a:lnSpc>
            </a:pPr>
            <a:r>
              <a:rPr lang="de-DE" dirty="0"/>
              <a:t>Rückrunde 2 x 3gg3 + 6gg6</a:t>
            </a:r>
          </a:p>
          <a:p>
            <a:pPr marL="1028700" lvl="1" indent="-342900">
              <a:lnSpc>
                <a:spcPct val="110000"/>
              </a:lnSpc>
            </a:pPr>
            <a:r>
              <a:rPr lang="de-DE" dirty="0"/>
              <a:t>Für Anfänger und überwiegend F-Jugend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CC5C4CC-32B6-40C5-C5CE-9959DE21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149254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0C74ED-B0CF-D73A-63D0-5B527AAAAF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0539DC-4C13-572C-D3E4-FCDF95935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E-Jugend – Jahrgang 2015 und jünger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D0F0E4-DD5C-7288-FEE4-4DA86D2CE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dirty="0">
                <a:solidFill>
                  <a:srgbClr val="006CB7"/>
                </a:solidFill>
              </a:rPr>
              <a:t>Rundenspielbetrieb</a:t>
            </a:r>
            <a:r>
              <a:rPr lang="de-DE" dirty="0"/>
              <a:t> mit Staffeln in verschiedenen Leistungsklassen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dirty="0"/>
              <a:t>1. Halbzeit 2 x 3gg3 – 2. Halbzeit: 6gg6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dirty="0"/>
              <a:t>Torabhängungen auf 1,60m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dirty="0"/>
              <a:t>Ballgröße 0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dirty="0"/>
              <a:t>Manndeckung (spätestens ab Mittellinie)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dirty="0"/>
              <a:t>Penalty statt 7m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dirty="0"/>
              <a:t>Zeitstrafen sind persönliche Strafen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BCFE13-0120-4A30-23C3-02CA44FE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17293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68DE45-43C8-01C6-9632-E88EB64D7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996E0D-7808-1E55-F627-1F0FC3FFB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E-Jugend – Jahrgang 2015 und jünger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409887-6411-014C-FD21-55B20563FA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507157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de-DE" sz="2400" dirty="0"/>
              <a:t>Änderungen: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DB4234"/>
                </a:solidFill>
              </a:rPr>
              <a:t>Keine</a:t>
            </a:r>
            <a:r>
              <a:rPr lang="de-DE" sz="2400" dirty="0"/>
              <a:t> Pässe des TW mehr über die Mittelinie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e-DE" sz="2400" dirty="0"/>
              <a:t>Penalty </a:t>
            </a:r>
            <a:r>
              <a:rPr lang="de-DE" sz="2400" dirty="0">
                <a:solidFill>
                  <a:srgbClr val="DB4234"/>
                </a:solidFill>
              </a:rPr>
              <a:t>ohne Prellen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DB4234"/>
                </a:solidFill>
              </a:rPr>
              <a:t>Abwurf nach Torerfolg </a:t>
            </a:r>
            <a:r>
              <a:rPr lang="de-DE" sz="2400" dirty="0"/>
              <a:t>auch im 6gg6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Vor oder nach dem Spiel </a:t>
            </a:r>
            <a:r>
              <a:rPr lang="de-DE" sz="2400" dirty="0">
                <a:solidFill>
                  <a:srgbClr val="DB4234"/>
                </a:solidFill>
              </a:rPr>
              <a:t>Koordinationsaufgaben</a:t>
            </a:r>
            <a:endParaRPr lang="de-DE" sz="2400" dirty="0"/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Jedes Spiel hat 2 Wertungen</a:t>
            </a:r>
          </a:p>
          <a:p>
            <a:pPr marL="1028700" lvl="1" indent="-342900">
              <a:lnSpc>
                <a:spcPct val="110000"/>
              </a:lnSpc>
            </a:pPr>
            <a:r>
              <a:rPr lang="de-DE" sz="2000" dirty="0"/>
              <a:t>Handball (mit </a:t>
            </a:r>
            <a:r>
              <a:rPr lang="de-DE" sz="2000" dirty="0">
                <a:solidFill>
                  <a:srgbClr val="006CB7"/>
                </a:solidFill>
              </a:rPr>
              <a:t>Multiplikator</a:t>
            </a:r>
            <a:r>
              <a:rPr lang="de-DE" sz="2000" dirty="0"/>
              <a:t>) – Angabe in Punkten </a:t>
            </a:r>
            <a:r>
              <a:rPr lang="de-DE" sz="1200" dirty="0"/>
              <a:t>(2:0, 1:1 oder 0:2)</a:t>
            </a:r>
          </a:p>
          <a:p>
            <a:pPr marL="1028700" lvl="1" indent="-342900">
              <a:lnSpc>
                <a:spcPct val="110000"/>
              </a:lnSpc>
            </a:pPr>
            <a:r>
              <a:rPr lang="de-DE" sz="2000" dirty="0"/>
              <a:t>Koordinationsaufgaben – Angabe in Punkten </a:t>
            </a:r>
            <a:r>
              <a:rPr lang="de-DE" sz="1200" dirty="0"/>
              <a:t>(2:0, 1:1 oder 0:2)</a:t>
            </a:r>
          </a:p>
          <a:p>
            <a:pPr marL="1028700" lvl="1" indent="-342900">
              <a:lnSpc>
                <a:spcPct val="110000"/>
              </a:lnSpc>
            </a:pPr>
            <a:r>
              <a:rPr lang="de-DE" sz="2000" dirty="0"/>
              <a:t>Gesamtergebnis 4:0, 3:1, 2:2, 1:3 oder 0:4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096FE7-40FB-053B-FF4B-3B6A19405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22</a:t>
            </a:fld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5808AE0-5B32-B58B-115C-0F3202AA6CD4}"/>
              </a:ext>
            </a:extLst>
          </p:cNvPr>
          <p:cNvSpPr txBox="1"/>
          <p:nvPr/>
        </p:nvSpPr>
        <p:spPr>
          <a:xfrm>
            <a:off x="617147" y="5833131"/>
            <a:ext cx="4986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Arial Nova" panose="020B0504020202020204" pitchFamily="34" charset="0"/>
              </a:rPr>
              <a:t>Anpassungsaufwand moderat </a:t>
            </a:r>
          </a:p>
        </p:txBody>
      </p:sp>
      <p:sp>
        <p:nvSpPr>
          <p:cNvPr id="6" name="L-Form 5">
            <a:extLst>
              <a:ext uri="{FF2B5EF4-FFF2-40B4-BE49-F238E27FC236}">
                <a16:creationId xmlns:a16="http://schemas.microsoft.com/office/drawing/2014/main" id="{27401A03-DBF6-13F6-1DC5-0692BCB79BD7}"/>
              </a:ext>
            </a:extLst>
          </p:cNvPr>
          <p:cNvSpPr/>
          <p:nvPr/>
        </p:nvSpPr>
        <p:spPr>
          <a:xfrm rot="18513244">
            <a:off x="5863148" y="5685401"/>
            <a:ext cx="864096" cy="410385"/>
          </a:xfrm>
          <a:prstGeom prst="corner">
            <a:avLst>
              <a:gd name="adj1" fmla="val 24043"/>
              <a:gd name="adj2" fmla="val 23017"/>
            </a:avLst>
          </a:prstGeom>
          <a:solidFill>
            <a:srgbClr val="F5B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234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F64364-E6B7-D3E8-5385-AA31D6C9D0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634C22-A330-0A75-815F-40738FE9B43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de-DE" sz="3200" dirty="0"/>
              <a:t>Protokoll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269C83B-1582-B0DE-01B1-25B0FB7F2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5071573"/>
          </a:xfrm>
        </p:spPr>
        <p:txBody>
          <a:bodyPr>
            <a:noAutofit/>
          </a:bodyPr>
          <a:lstStyle/>
          <a:p>
            <a:pPr marL="342900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Vor oder nach dem Spiel </a:t>
            </a:r>
            <a:r>
              <a:rPr lang="de-DE" sz="2400" dirty="0">
                <a:solidFill>
                  <a:srgbClr val="DB4234"/>
                </a:solidFill>
              </a:rPr>
              <a:t>Koordinationsaufgaben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B050"/>
                </a:solidFill>
              </a:rPr>
              <a:t>Diskussionspunkte:</a:t>
            </a:r>
          </a:p>
          <a:p>
            <a:pPr marL="1028700" lvl="1" indent="-342900">
              <a:lnSpc>
                <a:spcPct val="110000"/>
              </a:lnSpc>
              <a:spcBef>
                <a:spcPts val="600"/>
              </a:spcBef>
            </a:pPr>
            <a:r>
              <a:rPr lang="de-DE" dirty="0">
                <a:solidFill>
                  <a:srgbClr val="00B050"/>
                </a:solidFill>
              </a:rPr>
              <a:t>Anzahl Spieler, die ich mitnehme; Leistungsschwächere Kinder, die nicht mehr mitgenommen werden</a:t>
            </a:r>
          </a:p>
          <a:p>
            <a:pPr marL="1028700" lvl="1" indent="-342900">
              <a:lnSpc>
                <a:spcPct val="110000"/>
              </a:lnSpc>
              <a:spcBef>
                <a:spcPts val="600"/>
              </a:spcBef>
            </a:pPr>
            <a:r>
              <a:rPr lang="de-DE" dirty="0">
                <a:solidFill>
                  <a:srgbClr val="003300"/>
                </a:solidFill>
              </a:rPr>
              <a:t>In der E-Jugend gilt Spielerlebnis vor Spielergebnis – und das ist die Steuerungsaufgabe der Trainer</a:t>
            </a:r>
          </a:p>
          <a:p>
            <a:pPr marL="1028700" lvl="1" indent="-342900">
              <a:lnSpc>
                <a:spcPct val="110000"/>
              </a:lnSpc>
              <a:spcBef>
                <a:spcPts val="600"/>
              </a:spcBef>
            </a:pPr>
            <a:r>
              <a:rPr lang="de-DE" dirty="0">
                <a:solidFill>
                  <a:srgbClr val="00B050"/>
                </a:solidFill>
              </a:rPr>
              <a:t>Übungen durchführen ist okay, aber es zu bewerten sehen viele/alle als schwierig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19ADA03-4298-47D2-B732-544EE229B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23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00277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48FA2F-F0B3-BF89-4AB2-2C738FD97F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5D96B-0C8A-6D99-9D21-4CBB5C199DF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de-DE" sz="3200" dirty="0"/>
              <a:t>Protokoll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8E59EC-BD88-E483-2576-E31DD0D2A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5071573"/>
          </a:xfrm>
        </p:spPr>
        <p:txBody>
          <a:bodyPr>
            <a:noAutofit/>
          </a:bodyPr>
          <a:lstStyle/>
          <a:p>
            <a:pPr marL="342900" indent="-3429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sz="2000" dirty="0"/>
              <a:t>Vor oder nach dem Spiel </a:t>
            </a:r>
            <a:r>
              <a:rPr lang="de-DE" sz="2000" dirty="0">
                <a:solidFill>
                  <a:srgbClr val="DB4234"/>
                </a:solidFill>
              </a:rPr>
              <a:t>Koordinationsaufgaben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rgbClr val="00B050"/>
                </a:solidFill>
              </a:rPr>
              <a:t>Diskussionspunkte:</a:t>
            </a:r>
          </a:p>
          <a:p>
            <a:pPr marL="1028700" lvl="1" indent="-342900">
              <a:lnSpc>
                <a:spcPct val="110000"/>
              </a:lnSpc>
              <a:spcBef>
                <a:spcPts val="600"/>
              </a:spcBef>
            </a:pPr>
            <a:r>
              <a:rPr lang="de-DE" sz="2000" dirty="0">
                <a:solidFill>
                  <a:srgbClr val="00B050"/>
                </a:solidFill>
              </a:rPr>
              <a:t>Kompromissidee: diese Runde machen, aber ohne Wertung; Wertung als Option für Runden danach </a:t>
            </a:r>
            <a:r>
              <a:rPr lang="de-DE" sz="2000" dirty="0">
                <a:solidFill>
                  <a:srgbClr val="00B050"/>
                </a:solidFill>
                <a:sym typeface="Wingdings" panose="05000000000000000000" pitchFamily="2" charset="2"/>
              </a:rPr>
              <a:t> in Württemberg nur besten 5 gewertet – ist das eine Idee?</a:t>
            </a:r>
          </a:p>
          <a:p>
            <a:pPr marL="1028700" lvl="1" indent="-342900">
              <a:lnSpc>
                <a:spcPct val="110000"/>
              </a:lnSpc>
              <a:spcBef>
                <a:spcPts val="600"/>
              </a:spcBef>
            </a:pPr>
            <a:r>
              <a:rPr lang="de-DE" sz="2000" dirty="0">
                <a:solidFill>
                  <a:srgbClr val="003300"/>
                </a:solidFill>
                <a:sym typeface="Wingdings" panose="05000000000000000000" pitchFamily="2" charset="2"/>
              </a:rPr>
              <a:t>Ob eine eingeschränkte Wertung möglich ist, muss geprüft werden – es wird aber auf alle Fälle in der kommenden Runde eine Wertung geben</a:t>
            </a:r>
          </a:p>
          <a:p>
            <a:pPr marL="1028700" lvl="1" indent="-342900">
              <a:lnSpc>
                <a:spcPct val="110000"/>
              </a:lnSpc>
              <a:spcBef>
                <a:spcPts val="600"/>
              </a:spcBef>
            </a:pPr>
            <a:r>
              <a:rPr lang="de-DE" sz="2000" dirty="0">
                <a:solidFill>
                  <a:srgbClr val="003300"/>
                </a:solidFill>
                <a:sym typeface="Wingdings" panose="05000000000000000000" pitchFamily="2" charset="2"/>
              </a:rPr>
              <a:t>Es werden ALLE Kinder die Übungen zumindest machen müssen</a:t>
            </a:r>
          </a:p>
          <a:p>
            <a:pPr marL="1028700" lvl="1" indent="-342900">
              <a:lnSpc>
                <a:spcPct val="110000"/>
              </a:lnSpc>
              <a:spcBef>
                <a:spcPts val="600"/>
              </a:spcBef>
            </a:pPr>
            <a:r>
              <a:rPr lang="de-DE" sz="2000" dirty="0">
                <a:solidFill>
                  <a:srgbClr val="00B050"/>
                </a:solidFill>
              </a:rPr>
              <a:t>Zeitaufwand auch ein großer Kritikpunkt</a:t>
            </a:r>
          </a:p>
          <a:p>
            <a:pPr marL="1028700" lvl="1" indent="-342900">
              <a:lnSpc>
                <a:spcPct val="110000"/>
              </a:lnSpc>
              <a:spcBef>
                <a:spcPts val="600"/>
              </a:spcBef>
            </a:pPr>
            <a:r>
              <a:rPr lang="de-DE" sz="2000" dirty="0">
                <a:solidFill>
                  <a:srgbClr val="003300"/>
                </a:solidFill>
              </a:rPr>
              <a:t>Derzeit nach Erfahrungen für 2 Teams bei 3 Übungen ca. 20 -30 Min. Zeitbedarf und 2 Helfer (Trainern und Z/S jeder Mannschaft reichen aus)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02E8052-B153-CEB1-4651-17ED9CEC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24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51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8101B9-3630-4755-30B7-2191B56E1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E-Jugend - Organisation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0159CA-259E-EDFE-796D-28F888C5F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263830" cy="4908203"/>
          </a:xfrm>
        </p:spPr>
        <p:txBody>
          <a:bodyPr>
            <a:noAutofit/>
          </a:bodyPr>
          <a:lstStyle/>
          <a:p>
            <a:r>
              <a:rPr lang="de-DE" dirty="0">
                <a:solidFill>
                  <a:srgbClr val="006CB7"/>
                </a:solidFill>
              </a:rPr>
              <a:t>Zeitbedarf</a:t>
            </a:r>
            <a:r>
              <a:rPr lang="de-DE" dirty="0"/>
              <a:t> für Koordinationsaufgaben einplanen!</a:t>
            </a:r>
          </a:p>
          <a:p>
            <a:endParaRPr lang="de-DE" sz="1000" dirty="0"/>
          </a:p>
          <a:p>
            <a:r>
              <a:rPr lang="de-DE" sz="2400" dirty="0"/>
              <a:t>Beispiel A:</a:t>
            </a:r>
          </a:p>
          <a:p>
            <a:pPr>
              <a:spcBef>
                <a:spcPts val="600"/>
              </a:spcBef>
            </a:pPr>
            <a:r>
              <a:rPr lang="de-DE" sz="2400" dirty="0"/>
              <a:t>10:00		wE – Gegner 1</a:t>
            </a:r>
          </a:p>
          <a:p>
            <a:pPr marL="1797050" indent="-1797050">
              <a:spcBef>
                <a:spcPts val="600"/>
              </a:spcBef>
            </a:pPr>
            <a:r>
              <a:rPr lang="de-DE" sz="2400" dirty="0"/>
              <a:t>11:00		Koordinationsübungen für wE, mE, G1, G2</a:t>
            </a:r>
          </a:p>
          <a:p>
            <a:pPr>
              <a:spcBef>
                <a:spcPts val="600"/>
              </a:spcBef>
            </a:pPr>
            <a:r>
              <a:rPr lang="de-DE" sz="2400" dirty="0"/>
              <a:t>11:45		mE – Gegner 2</a:t>
            </a:r>
          </a:p>
          <a:p>
            <a:pPr>
              <a:spcBef>
                <a:spcPts val="600"/>
              </a:spcBef>
            </a:pPr>
            <a:endParaRPr lang="de-DE" sz="2000" dirty="0"/>
          </a:p>
          <a:p>
            <a:r>
              <a:rPr lang="de-DE" sz="2400" dirty="0"/>
              <a:t>Beispiel B:</a:t>
            </a:r>
          </a:p>
          <a:p>
            <a:pPr marL="1797050" indent="-1797050">
              <a:spcBef>
                <a:spcPts val="600"/>
              </a:spcBef>
            </a:pPr>
            <a:r>
              <a:rPr lang="de-DE" sz="2400" dirty="0"/>
              <a:t>09:30		Koordinationsübungen für E1, G1</a:t>
            </a:r>
          </a:p>
          <a:p>
            <a:pPr>
              <a:spcBef>
                <a:spcPts val="600"/>
              </a:spcBef>
            </a:pPr>
            <a:r>
              <a:rPr lang="de-DE" sz="2400" dirty="0"/>
              <a:t>10:15		E1 – Gegner 1</a:t>
            </a:r>
          </a:p>
          <a:p>
            <a:pPr>
              <a:spcBef>
                <a:spcPts val="600"/>
              </a:spcBef>
            </a:pPr>
            <a:r>
              <a:rPr lang="de-DE" sz="2400" dirty="0"/>
              <a:t>11:15		D1 – Gegner 2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74791C1-6C71-8ACC-7721-8216E4C9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25</a:t>
            </a:fld>
            <a:endParaRPr lang="de-DE" dirty="0"/>
          </a:p>
        </p:txBody>
      </p:sp>
      <p:sp>
        <p:nvSpPr>
          <p:cNvPr id="5" name="Stern: 7 Zacken 4">
            <a:extLst>
              <a:ext uri="{FF2B5EF4-FFF2-40B4-BE49-F238E27FC236}">
                <a16:creationId xmlns:a16="http://schemas.microsoft.com/office/drawing/2014/main" id="{D2A95EC5-FAA6-43A3-6EE7-FEC6AC83E7A3}"/>
              </a:ext>
            </a:extLst>
          </p:cNvPr>
          <p:cNvSpPr/>
          <p:nvPr/>
        </p:nvSpPr>
        <p:spPr>
          <a:xfrm>
            <a:off x="7452320" y="1772816"/>
            <a:ext cx="1063030" cy="936104"/>
          </a:xfrm>
          <a:prstGeom prst="star7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neu</a:t>
            </a:r>
          </a:p>
        </p:txBody>
      </p:sp>
    </p:spTree>
    <p:extLst>
      <p:ext uri="{BB962C8B-B14F-4D97-AF65-F5344CB8AC3E}">
        <p14:creationId xmlns:p14="http://schemas.microsoft.com/office/powerpoint/2010/main" val="392760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13C75A-B7A9-B4ED-2F67-D5B06A08A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23C2E5-8C3D-BD65-CB24-DD82D5959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E-Jugend – Aufbaurunde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297D28-D671-99D7-626C-96287E89C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de-DE" dirty="0"/>
              <a:t>Empfehlung: </a:t>
            </a:r>
            <a:r>
              <a:rPr lang="de-DE" dirty="0">
                <a:solidFill>
                  <a:srgbClr val="006CB7"/>
                </a:solidFill>
              </a:rPr>
              <a:t>Jahrgang 2016 </a:t>
            </a:r>
            <a:r>
              <a:rPr lang="de-DE" dirty="0"/>
              <a:t>und jünger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dirty="0"/>
              <a:t>Turnierspieltage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dirty="0"/>
              <a:t>Mit Torabhängungen auf 1,60m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dirty="0"/>
              <a:t>Ballgröße 0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dirty="0"/>
              <a:t>Es </a:t>
            </a:r>
            <a:r>
              <a:rPr lang="de-DE" u="sng" dirty="0"/>
              <a:t>sollten</a:t>
            </a:r>
            <a:r>
              <a:rPr lang="de-DE" dirty="0"/>
              <a:t> grundsätzlich nur Spieler des jüngeren Jahrgangs E-Jugend teilnehmen.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dirty="0"/>
              <a:t>Ausnahmen sind gestattet – z.B. Anfänger oder zur Sicherung der Mannschaftsstärke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96E360E-D116-8671-CFC6-28CE71E00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26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248801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214466-2143-8707-89CB-00124157E8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4BF7C2-8C5E-24C2-DF88-9184E3FB1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E-Jugend – Aufbaurunde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5CDED9-C227-4A44-97AE-80E1394E1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de-DE" sz="2400" dirty="0"/>
              <a:t>Modus: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Hinrunde </a:t>
            </a:r>
            <a:r>
              <a:rPr lang="de-DE" sz="2400" dirty="0">
                <a:solidFill>
                  <a:srgbClr val="006CB7"/>
                </a:solidFill>
              </a:rPr>
              <a:t>4+TW über das Querfeld </a:t>
            </a:r>
            <a:r>
              <a:rPr lang="de-DE" sz="2400" dirty="0"/>
              <a:t>plus </a:t>
            </a:r>
            <a:r>
              <a:rPr lang="de-DE" sz="2400" dirty="0">
                <a:solidFill>
                  <a:srgbClr val="006CB7"/>
                </a:solidFill>
              </a:rPr>
              <a:t>Koordination</a:t>
            </a:r>
            <a:r>
              <a:rPr lang="de-DE" sz="2400" dirty="0"/>
              <a:t> plus </a:t>
            </a:r>
            <a:r>
              <a:rPr lang="de-DE" sz="2400" dirty="0">
                <a:solidFill>
                  <a:srgbClr val="006CB7"/>
                </a:solidFill>
              </a:rPr>
              <a:t>Funino</a:t>
            </a:r>
            <a:r>
              <a:rPr lang="de-DE" sz="2400" dirty="0"/>
              <a:t> als Nebenspielform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Rückrunde 1. Halbzeit 2 x 3gg3 und 2. Halbzeit 6gg6 (ganzes Feld) plus </a:t>
            </a:r>
            <a:r>
              <a:rPr lang="de-DE" sz="2400" dirty="0">
                <a:solidFill>
                  <a:srgbClr val="006CB7"/>
                </a:solidFill>
              </a:rPr>
              <a:t>Koordinationsaufgaben</a:t>
            </a:r>
            <a:endParaRPr lang="de-DE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Mannschaftsmeldebögen sind weiterhin zu führen und der Spielleitenden Stelle zu übersenden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B27D027-728D-895C-E675-226B83F18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27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76248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167CDA-D42A-2656-0055-37BE8D39E0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EB30D5-1B79-3CE3-7CAE-7EEB930FD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E-Jugend – Aufbaurunde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0CF301-4826-DDD5-844E-26124362E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de-DE" sz="2400" dirty="0"/>
              <a:t>Hinrundenspieltag: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Die Halle wird in Drittel unterteilt</a:t>
            </a:r>
          </a:p>
          <a:p>
            <a:pPr marL="1028700" lvl="1" indent="-342900">
              <a:lnSpc>
                <a:spcPct val="110000"/>
              </a:lnSpc>
            </a:pPr>
            <a:r>
              <a:rPr lang="de-DE" sz="2000" dirty="0"/>
              <a:t>1/3 Handball 4+1	1/3 Koordination	1/3 Funino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Jede Mannschaft hat an einem Spieltag alle 3 Übungsformen gegen den gleichen Gegner auszutragen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60710AC-930F-0A37-0F8C-A717877EA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28</a:t>
            </a:fld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F038407-128B-135A-4F52-C42CB7D76D30}"/>
              </a:ext>
            </a:extLst>
          </p:cNvPr>
          <p:cNvSpPr txBox="1"/>
          <p:nvPr/>
        </p:nvSpPr>
        <p:spPr>
          <a:xfrm>
            <a:off x="467544" y="5679280"/>
            <a:ext cx="44926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Arial Nova" panose="020B0504020202020204" pitchFamily="34" charset="0"/>
              </a:rPr>
              <a:t>Anpassungsaufwand höher</a:t>
            </a:r>
          </a:p>
        </p:txBody>
      </p:sp>
      <p:sp>
        <p:nvSpPr>
          <p:cNvPr id="6" name="L-Form 5">
            <a:extLst>
              <a:ext uri="{FF2B5EF4-FFF2-40B4-BE49-F238E27FC236}">
                <a16:creationId xmlns:a16="http://schemas.microsoft.com/office/drawing/2014/main" id="{DEF422D7-8FCD-E03A-7C1C-D6A2EC14E555}"/>
              </a:ext>
            </a:extLst>
          </p:cNvPr>
          <p:cNvSpPr/>
          <p:nvPr/>
        </p:nvSpPr>
        <p:spPr>
          <a:xfrm rot="18513244">
            <a:off x="5600528" y="5506570"/>
            <a:ext cx="864096" cy="410385"/>
          </a:xfrm>
          <a:prstGeom prst="corner">
            <a:avLst>
              <a:gd name="adj1" fmla="val 24043"/>
              <a:gd name="adj2" fmla="val 2301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3939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3451D-C1E0-C785-C90D-BA1BAA915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961608-81EE-DC13-801F-04855C964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E-Jugend – Aufbaurunde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920531-0AAB-3EDF-C1CC-373BC1DE7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1"/>
            <a:ext cx="8119814" cy="403244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de-DE" sz="2400" dirty="0"/>
              <a:t>Vorteile: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6CB7"/>
                </a:solidFill>
              </a:rPr>
              <a:t>Einfacherer Übergang </a:t>
            </a:r>
            <a:r>
              <a:rPr lang="de-DE" sz="2400" dirty="0"/>
              <a:t>von der</a:t>
            </a:r>
            <a:r>
              <a:rPr lang="de-DE" sz="2400" dirty="0">
                <a:solidFill>
                  <a:srgbClr val="006CB7"/>
                </a:solidFill>
              </a:rPr>
              <a:t> </a:t>
            </a:r>
            <a:r>
              <a:rPr lang="de-DE" sz="2400" dirty="0"/>
              <a:t>F- zur E-Jugend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Gut für Mannschaften, die aus vielen Anfängern besteht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Übergang zum „normalen“ Spielbetrieb ist gewährleistet, da die „Rückrunde“ im 2mal 3gg3 bzw. 6gg6 gespielt wird, und damit ausreichend Zeit zum Üben dieser Spielform im Training besteht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de-DE" sz="20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0470BC6-A343-8BAE-148A-06DFB36F3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29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8549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22B009-15A1-339C-04AC-31582A07D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Tagesordnung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1DF141-6F07-9F45-8F32-2858F6A1C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7399734" cy="4908203"/>
          </a:xfrm>
        </p:spPr>
        <p:txBody>
          <a:bodyPr>
            <a:normAutofit/>
          </a:bodyPr>
          <a:lstStyle/>
          <a:p>
            <a:pPr marL="587375" lvl="1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endParaRPr lang="de-DE" sz="2800" dirty="0"/>
          </a:p>
          <a:p>
            <a:pPr marL="587375" lvl="1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de-DE" sz="2800" dirty="0"/>
              <a:t>Jugendspielbetrieb und Quali im BWHV</a:t>
            </a:r>
          </a:p>
          <a:p>
            <a:pPr marL="587375" lvl="1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endParaRPr lang="de-DE" sz="2800" dirty="0"/>
          </a:p>
          <a:p>
            <a:pPr marL="587375" lvl="1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de-DE" sz="2800" dirty="0"/>
              <a:t>Kinderhandball im BWHV</a:t>
            </a:r>
          </a:p>
          <a:p>
            <a:pPr marL="587375" lvl="1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endParaRPr lang="de-DE" sz="2800" dirty="0"/>
          </a:p>
          <a:p>
            <a:pPr marL="587375" lvl="1" indent="-457200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de-DE" sz="2800" dirty="0"/>
              <a:t>Vorstellung Kinder- und Jugendhandballspielleiter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E0CFED-C420-33B2-1B2E-FDB56F88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45266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9931F6-BCAC-E8F4-358A-60E45B118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E14345-6C82-1616-F92F-E767DB514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E-Jugend – Aufbaurunde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9834AF7-5119-A5DE-D7FE-9AA378C8E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de-DE" sz="2400" dirty="0"/>
              <a:t>Beispiel 4+1 Spieltag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D6FA033-BE6D-F906-63A9-C99C5772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30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B1715FD-0DDB-27DB-A025-B89568A5E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613" y="2393128"/>
            <a:ext cx="8377319" cy="2659466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0D79FEEA-8B54-2A8A-F0D2-AEA1E64A101B}"/>
              </a:ext>
            </a:extLst>
          </p:cNvPr>
          <p:cNvSpPr txBox="1"/>
          <p:nvPr/>
        </p:nvSpPr>
        <p:spPr>
          <a:xfrm>
            <a:off x="2286000" y="324433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800" dirty="0" err="1"/>
              <a:t>Protoko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31717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F02AC4-5F98-E4EE-BD80-A7B3051CEA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13B935-5278-8C76-0DB3-8B06EFF4618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Autofit/>
          </a:bodyPr>
          <a:lstStyle/>
          <a:p>
            <a:r>
              <a:rPr lang="de-DE" sz="3200" dirty="0"/>
              <a:t>Protokoll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F84A92-84C6-F939-8230-909F48B58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de-DE" sz="2400" dirty="0"/>
              <a:t>4+1 Spieltag</a:t>
            </a:r>
          </a:p>
          <a:p>
            <a:pPr>
              <a:lnSpc>
                <a:spcPct val="110000"/>
              </a:lnSpc>
            </a:pPr>
            <a:r>
              <a:rPr lang="de-DE" sz="2400" dirty="0">
                <a:solidFill>
                  <a:srgbClr val="00B050"/>
                </a:solidFill>
              </a:rPr>
              <a:t>In kleineren Hallen ist dritteln nicht möglich.</a:t>
            </a:r>
          </a:p>
          <a:p>
            <a:pPr>
              <a:lnSpc>
                <a:spcPct val="110000"/>
              </a:lnSpc>
            </a:pPr>
            <a:endParaRPr lang="de-DE" sz="2400" dirty="0">
              <a:solidFill>
                <a:srgbClr val="00B050"/>
              </a:solidFill>
            </a:endParaRPr>
          </a:p>
          <a:p>
            <a:pPr>
              <a:lnSpc>
                <a:spcPct val="110000"/>
              </a:lnSpc>
            </a:pPr>
            <a:r>
              <a:rPr lang="de-DE" sz="2400" dirty="0">
                <a:solidFill>
                  <a:srgbClr val="003300"/>
                </a:solidFill>
              </a:rPr>
              <a:t>Vereine mit zu kleinen Hallen (Neckarsteinach, Wilhelmsfeld) richten Rückrundenspieltage aus.</a:t>
            </a:r>
          </a:p>
          <a:p>
            <a:pPr>
              <a:lnSpc>
                <a:spcPct val="110000"/>
              </a:lnSpc>
            </a:pPr>
            <a:endParaRPr lang="de-DE" sz="24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7BB4235-DCEC-46DB-9025-F162491AF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31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18054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3D5EA-BF6B-5D71-A8D7-461F6881F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8151A9-625B-7745-A883-76886A715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E-Jugend – Aufbaurunde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E2EF8E4-027A-A78A-CD8A-AE6289F0D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de-DE" sz="2400" dirty="0"/>
              <a:t>Beispiel</a:t>
            </a:r>
          </a:p>
          <a:p>
            <a:pPr>
              <a:lnSpc>
                <a:spcPct val="110000"/>
              </a:lnSpc>
            </a:pPr>
            <a:r>
              <a:rPr lang="de-DE" sz="2400" dirty="0"/>
              <a:t>6+1 Spieltag</a:t>
            </a:r>
          </a:p>
          <a:p>
            <a:pPr>
              <a:lnSpc>
                <a:spcPct val="110000"/>
              </a:lnSpc>
            </a:pPr>
            <a:r>
              <a:rPr lang="de-DE" sz="2400" dirty="0"/>
              <a:t>Variante 1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6CECB43-8336-D339-2E9D-F406E9828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32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3B866CDF-E77E-2AC2-4C57-9AECE43758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1348213"/>
            <a:ext cx="4680520" cy="515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342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1AB5EB-7927-96B9-3263-1F0EAD8A22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405323F-C6C0-9FDD-6FAD-3E12D71B5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E-Jugend – Aufbaurunde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954AFC-FF97-47B5-1130-AD520D8AC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de-DE" sz="2400" dirty="0"/>
              <a:t>Beispiel</a:t>
            </a:r>
          </a:p>
          <a:p>
            <a:pPr>
              <a:lnSpc>
                <a:spcPct val="110000"/>
              </a:lnSpc>
            </a:pPr>
            <a:r>
              <a:rPr lang="de-DE" sz="2400" dirty="0"/>
              <a:t>6+1 Spieltag</a:t>
            </a:r>
          </a:p>
          <a:p>
            <a:pPr>
              <a:lnSpc>
                <a:spcPct val="110000"/>
              </a:lnSpc>
            </a:pPr>
            <a:r>
              <a:rPr lang="de-DE" sz="2400" dirty="0"/>
              <a:t>Variante 2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E641AFA-D322-3ED9-B355-90E4F0A37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33</a:t>
            </a:fld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3892631-EE51-01A1-3B59-9A2974ECB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1398094"/>
            <a:ext cx="4949223" cy="477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1588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CCF32E-DF2D-5CBF-166E-476E1141C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E-Jugend – Funino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1DEF4C2-0E92-DC86-E49B-5E9F9C945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Spiel auf einem Hallendrittel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Auf jeder Seite stehen zwei 1m breite Tore, die voneinander 5m entfernt sind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Spiel 3gg3, mit ständigem Spielerwechsel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6m-Linie vor den Toren, 1 fliegender TW, wodurch der jeweilige Angreifer immer Überzahl hat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Daher: kein Prellen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Tor ist erzielt, wenn der Ball nach mind. einmaligem Aufsetzen durch eines der Stangentore geht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Beispiel: </a:t>
            </a:r>
            <a:r>
              <a:rPr lang="de-DE" sz="2400" dirty="0">
                <a:hlinkClick r:id="rId3"/>
              </a:rPr>
              <a:t>https://www.hvw-online.org/ueber-uns/video</a:t>
            </a:r>
            <a:r>
              <a:rPr lang="de-DE" sz="2400" dirty="0"/>
              <a:t>, Video zu Funino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BB8D153-7EA5-00DA-5FB9-CA3BC8059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34</a:t>
            </a:fld>
            <a:endParaRPr lang="de-DE" dirty="0"/>
          </a:p>
        </p:txBody>
      </p:sp>
      <p:sp>
        <p:nvSpPr>
          <p:cNvPr id="5" name="Stern: 7 Zacken 4">
            <a:extLst>
              <a:ext uri="{FF2B5EF4-FFF2-40B4-BE49-F238E27FC236}">
                <a16:creationId xmlns:a16="http://schemas.microsoft.com/office/drawing/2014/main" id="{2E41CAF6-0CC9-F3C4-8212-DC383692EC1B}"/>
              </a:ext>
            </a:extLst>
          </p:cNvPr>
          <p:cNvSpPr/>
          <p:nvPr/>
        </p:nvSpPr>
        <p:spPr>
          <a:xfrm>
            <a:off x="7740352" y="1268760"/>
            <a:ext cx="1063030" cy="936104"/>
          </a:xfrm>
          <a:prstGeom prst="star7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neu</a:t>
            </a:r>
          </a:p>
        </p:txBody>
      </p:sp>
    </p:spTree>
    <p:extLst>
      <p:ext uri="{BB962C8B-B14F-4D97-AF65-F5344CB8AC3E}">
        <p14:creationId xmlns:p14="http://schemas.microsoft.com/office/powerpoint/2010/main" val="42708631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0D8CEF-BE58-4784-6581-DF5849D0D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FEE463-6987-512B-7E88-B25CDA60A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E-Jugend – Funino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536205-332E-D3F7-010A-7125794EED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9ED25E2-DC34-C4C7-DE45-5135FABB1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35</a:t>
            </a:fld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4E51434-6EBA-E0D2-2D3C-E74DDD3E36E2}"/>
              </a:ext>
            </a:extLst>
          </p:cNvPr>
          <p:cNvSpPr/>
          <p:nvPr/>
        </p:nvSpPr>
        <p:spPr>
          <a:xfrm>
            <a:off x="628650" y="1268760"/>
            <a:ext cx="7886700" cy="4896544"/>
          </a:xfrm>
          <a:prstGeom prst="rect">
            <a:avLst/>
          </a:prstGeom>
          <a:solidFill>
            <a:srgbClr val="F5EB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Flussdiagramm: Zusammenstellen 5">
            <a:extLst>
              <a:ext uri="{FF2B5EF4-FFF2-40B4-BE49-F238E27FC236}">
                <a16:creationId xmlns:a16="http://schemas.microsoft.com/office/drawing/2014/main" id="{F1B75F1F-C496-9E9A-3C7E-FDE507A7F567}"/>
              </a:ext>
            </a:extLst>
          </p:cNvPr>
          <p:cNvSpPr/>
          <p:nvPr/>
        </p:nvSpPr>
        <p:spPr>
          <a:xfrm rot="5400000">
            <a:off x="8335330" y="1520788"/>
            <a:ext cx="360040" cy="432048"/>
          </a:xfrm>
          <a:prstGeom prst="flowChartCol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Flussdiagramm: Zusammenstellen 6">
            <a:extLst>
              <a:ext uri="{FF2B5EF4-FFF2-40B4-BE49-F238E27FC236}">
                <a16:creationId xmlns:a16="http://schemas.microsoft.com/office/drawing/2014/main" id="{1B6D17B3-0C48-E259-EB5A-337A78B222A2}"/>
              </a:ext>
            </a:extLst>
          </p:cNvPr>
          <p:cNvSpPr/>
          <p:nvPr/>
        </p:nvSpPr>
        <p:spPr>
          <a:xfrm rot="5400000">
            <a:off x="8335330" y="2131631"/>
            <a:ext cx="360040" cy="432048"/>
          </a:xfrm>
          <a:prstGeom prst="flowChartCol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Flussdiagramm: Zusammenstellen 7">
            <a:extLst>
              <a:ext uri="{FF2B5EF4-FFF2-40B4-BE49-F238E27FC236}">
                <a16:creationId xmlns:a16="http://schemas.microsoft.com/office/drawing/2014/main" id="{557393EF-E808-CD2F-6861-EF52AAEF81B4}"/>
              </a:ext>
            </a:extLst>
          </p:cNvPr>
          <p:cNvSpPr/>
          <p:nvPr/>
        </p:nvSpPr>
        <p:spPr>
          <a:xfrm rot="5400000">
            <a:off x="8335330" y="4690464"/>
            <a:ext cx="360040" cy="432048"/>
          </a:xfrm>
          <a:prstGeom prst="flowChartCol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9" name="Flussdiagramm: Zusammenstellen 8">
            <a:extLst>
              <a:ext uri="{FF2B5EF4-FFF2-40B4-BE49-F238E27FC236}">
                <a16:creationId xmlns:a16="http://schemas.microsoft.com/office/drawing/2014/main" id="{35111121-8274-A1CD-AFDA-63D37356D0AF}"/>
              </a:ext>
            </a:extLst>
          </p:cNvPr>
          <p:cNvSpPr/>
          <p:nvPr/>
        </p:nvSpPr>
        <p:spPr>
          <a:xfrm rot="5400000">
            <a:off x="8335330" y="5301307"/>
            <a:ext cx="360040" cy="432048"/>
          </a:xfrm>
          <a:prstGeom prst="flowChartCol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Flussdiagramm: Zusammenstellen 9">
            <a:extLst>
              <a:ext uri="{FF2B5EF4-FFF2-40B4-BE49-F238E27FC236}">
                <a16:creationId xmlns:a16="http://schemas.microsoft.com/office/drawing/2014/main" id="{90121A0F-72DB-0BBB-EE76-97B21AE184EB}"/>
              </a:ext>
            </a:extLst>
          </p:cNvPr>
          <p:cNvSpPr/>
          <p:nvPr/>
        </p:nvSpPr>
        <p:spPr>
          <a:xfrm rot="5400000">
            <a:off x="448630" y="1520788"/>
            <a:ext cx="360040" cy="432048"/>
          </a:xfrm>
          <a:prstGeom prst="flowChartCol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Flussdiagramm: Zusammenstellen 10">
            <a:extLst>
              <a:ext uri="{FF2B5EF4-FFF2-40B4-BE49-F238E27FC236}">
                <a16:creationId xmlns:a16="http://schemas.microsoft.com/office/drawing/2014/main" id="{57726CD0-E5F1-48F0-8E7C-85280FE6DE2E}"/>
              </a:ext>
            </a:extLst>
          </p:cNvPr>
          <p:cNvSpPr/>
          <p:nvPr/>
        </p:nvSpPr>
        <p:spPr>
          <a:xfrm rot="5400000">
            <a:off x="448630" y="2131631"/>
            <a:ext cx="360040" cy="432048"/>
          </a:xfrm>
          <a:prstGeom prst="flowChartCol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Flussdiagramm: Zusammenstellen 11">
            <a:extLst>
              <a:ext uri="{FF2B5EF4-FFF2-40B4-BE49-F238E27FC236}">
                <a16:creationId xmlns:a16="http://schemas.microsoft.com/office/drawing/2014/main" id="{24E7DA4D-4C36-5057-FE7D-9E46152573DF}"/>
              </a:ext>
            </a:extLst>
          </p:cNvPr>
          <p:cNvSpPr/>
          <p:nvPr/>
        </p:nvSpPr>
        <p:spPr>
          <a:xfrm rot="5400000">
            <a:off x="448630" y="4690464"/>
            <a:ext cx="360040" cy="432048"/>
          </a:xfrm>
          <a:prstGeom prst="flowChartCol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Flussdiagramm: Zusammenstellen 12">
            <a:extLst>
              <a:ext uri="{FF2B5EF4-FFF2-40B4-BE49-F238E27FC236}">
                <a16:creationId xmlns:a16="http://schemas.microsoft.com/office/drawing/2014/main" id="{9D04CAD6-28EA-EC36-5002-BA96881E3299}"/>
              </a:ext>
            </a:extLst>
          </p:cNvPr>
          <p:cNvSpPr/>
          <p:nvPr/>
        </p:nvSpPr>
        <p:spPr>
          <a:xfrm rot="5400000">
            <a:off x="448630" y="5301307"/>
            <a:ext cx="360040" cy="432048"/>
          </a:xfrm>
          <a:prstGeom prst="flowChartCol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Pfeil: nach links und rechts 13">
            <a:extLst>
              <a:ext uri="{FF2B5EF4-FFF2-40B4-BE49-F238E27FC236}">
                <a16:creationId xmlns:a16="http://schemas.microsoft.com/office/drawing/2014/main" id="{59CF0D02-0356-434E-EFD8-6C6DF6D6B8D1}"/>
              </a:ext>
            </a:extLst>
          </p:cNvPr>
          <p:cNvSpPr/>
          <p:nvPr/>
        </p:nvSpPr>
        <p:spPr>
          <a:xfrm rot="5400000">
            <a:off x="48027" y="3585547"/>
            <a:ext cx="2521506" cy="45719"/>
          </a:xfrm>
          <a:prstGeom prst="leftRightArrow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Pfeil: nach links und rechts 14">
            <a:extLst>
              <a:ext uri="{FF2B5EF4-FFF2-40B4-BE49-F238E27FC236}">
                <a16:creationId xmlns:a16="http://schemas.microsoft.com/office/drawing/2014/main" id="{7258DDE3-A49C-4ED9-3F90-31BC95F9093B}"/>
              </a:ext>
            </a:extLst>
          </p:cNvPr>
          <p:cNvSpPr/>
          <p:nvPr/>
        </p:nvSpPr>
        <p:spPr>
          <a:xfrm rot="5400000">
            <a:off x="7828723" y="2027396"/>
            <a:ext cx="576062" cy="66906"/>
          </a:xfrm>
          <a:prstGeom prst="leftRightArrow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Pfeil: nach links und rechts 15">
            <a:extLst>
              <a:ext uri="{FF2B5EF4-FFF2-40B4-BE49-F238E27FC236}">
                <a16:creationId xmlns:a16="http://schemas.microsoft.com/office/drawing/2014/main" id="{BA3D863C-C60C-2A06-AC84-2AB79E0431C0}"/>
              </a:ext>
            </a:extLst>
          </p:cNvPr>
          <p:cNvSpPr/>
          <p:nvPr/>
        </p:nvSpPr>
        <p:spPr>
          <a:xfrm rot="5400000">
            <a:off x="787506" y="2028016"/>
            <a:ext cx="576062" cy="66906"/>
          </a:xfrm>
          <a:prstGeom prst="leftRightArrow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Pfeil: nach links und rechts 16">
            <a:extLst>
              <a:ext uri="{FF2B5EF4-FFF2-40B4-BE49-F238E27FC236}">
                <a16:creationId xmlns:a16="http://schemas.microsoft.com/office/drawing/2014/main" id="{E28AEB94-F38A-AFEE-8931-78BBEB16BA61}"/>
              </a:ext>
            </a:extLst>
          </p:cNvPr>
          <p:cNvSpPr/>
          <p:nvPr/>
        </p:nvSpPr>
        <p:spPr>
          <a:xfrm rot="5400000">
            <a:off x="770756" y="5238589"/>
            <a:ext cx="609561" cy="45719"/>
          </a:xfrm>
          <a:prstGeom prst="leftRightArrow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3CB87316-D39E-7429-23D6-1276A03E98B8}"/>
              </a:ext>
            </a:extLst>
          </p:cNvPr>
          <p:cNvSpPr txBox="1"/>
          <p:nvPr/>
        </p:nvSpPr>
        <p:spPr>
          <a:xfrm>
            <a:off x="1308780" y="3347700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2060"/>
                </a:solidFill>
                <a:latin typeface="Arial Nova" panose="020B0504020202020204" pitchFamily="34" charset="0"/>
              </a:rPr>
              <a:t>5m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7B37710-C025-0DC4-A534-14CF7E3F1E1D}"/>
              </a:ext>
            </a:extLst>
          </p:cNvPr>
          <p:cNvSpPr txBox="1"/>
          <p:nvPr/>
        </p:nvSpPr>
        <p:spPr>
          <a:xfrm>
            <a:off x="1064857" y="5075892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2060"/>
                </a:solidFill>
                <a:latin typeface="Arial Nova" panose="020B0504020202020204" pitchFamily="34" charset="0"/>
              </a:rPr>
              <a:t>1m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37961466-E60C-BA78-6774-C464E9EC6B9F}"/>
              </a:ext>
            </a:extLst>
          </p:cNvPr>
          <p:cNvSpPr txBox="1"/>
          <p:nvPr/>
        </p:nvSpPr>
        <p:spPr>
          <a:xfrm>
            <a:off x="1050583" y="1856005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2060"/>
                </a:solidFill>
                <a:latin typeface="Arial Nova" panose="020B0504020202020204" pitchFamily="34" charset="0"/>
              </a:rPr>
              <a:t>1m</a:t>
            </a:r>
          </a:p>
        </p:txBody>
      </p:sp>
      <p:sp>
        <p:nvSpPr>
          <p:cNvPr id="21" name="Pfeil: nach links und rechts 20">
            <a:extLst>
              <a:ext uri="{FF2B5EF4-FFF2-40B4-BE49-F238E27FC236}">
                <a16:creationId xmlns:a16="http://schemas.microsoft.com/office/drawing/2014/main" id="{F44A328B-2A46-76B0-E85F-DC386B0CDEED}"/>
              </a:ext>
            </a:extLst>
          </p:cNvPr>
          <p:cNvSpPr/>
          <p:nvPr/>
        </p:nvSpPr>
        <p:spPr>
          <a:xfrm rot="10800000">
            <a:off x="627016" y="5846971"/>
            <a:ext cx="2963161" cy="68853"/>
          </a:xfrm>
          <a:prstGeom prst="leftRightArrow">
            <a:avLst/>
          </a:prstGeom>
          <a:solidFill>
            <a:srgbClr val="1DA86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Pfeil: nach links und rechts 21">
            <a:extLst>
              <a:ext uri="{FF2B5EF4-FFF2-40B4-BE49-F238E27FC236}">
                <a16:creationId xmlns:a16="http://schemas.microsoft.com/office/drawing/2014/main" id="{630B04AF-9915-5C37-17E5-17434CDD9B70}"/>
              </a:ext>
            </a:extLst>
          </p:cNvPr>
          <p:cNvSpPr/>
          <p:nvPr/>
        </p:nvSpPr>
        <p:spPr>
          <a:xfrm rot="10800000">
            <a:off x="5575014" y="2987832"/>
            <a:ext cx="2929514" cy="81127"/>
          </a:xfrm>
          <a:prstGeom prst="leftRightArrow">
            <a:avLst/>
          </a:prstGeom>
          <a:solidFill>
            <a:srgbClr val="1DA86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F876BC25-D1FC-80A4-12C2-8ADCB7490D3D}"/>
              </a:ext>
            </a:extLst>
          </p:cNvPr>
          <p:cNvCxnSpPr/>
          <p:nvPr/>
        </p:nvCxnSpPr>
        <p:spPr>
          <a:xfrm>
            <a:off x="3635896" y="1276368"/>
            <a:ext cx="0" cy="486637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DEC1C7EA-A82A-EE4E-C1F1-88BC01D287C5}"/>
              </a:ext>
            </a:extLst>
          </p:cNvPr>
          <p:cNvCxnSpPr/>
          <p:nvPr/>
        </p:nvCxnSpPr>
        <p:spPr>
          <a:xfrm>
            <a:off x="5508104" y="1268760"/>
            <a:ext cx="0" cy="486637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9D90C586-DEA3-1468-77F0-B5EF6669F18D}"/>
              </a:ext>
            </a:extLst>
          </p:cNvPr>
          <p:cNvSpPr txBox="1"/>
          <p:nvPr/>
        </p:nvSpPr>
        <p:spPr>
          <a:xfrm>
            <a:off x="2767579" y="5477639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2060"/>
                </a:solidFill>
                <a:latin typeface="Arial Nova" panose="020B0504020202020204" pitchFamily="34" charset="0"/>
              </a:rPr>
              <a:t>6m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181AB9E9-2A88-8818-B2E0-654409C5B4B9}"/>
              </a:ext>
            </a:extLst>
          </p:cNvPr>
          <p:cNvSpPr txBox="1"/>
          <p:nvPr/>
        </p:nvSpPr>
        <p:spPr>
          <a:xfrm>
            <a:off x="6643143" y="2659063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2060"/>
                </a:solidFill>
                <a:latin typeface="Arial Nova" panose="020B0504020202020204" pitchFamily="34" charset="0"/>
              </a:rPr>
              <a:t>6m</a:t>
            </a:r>
          </a:p>
        </p:txBody>
      </p:sp>
      <p:sp>
        <p:nvSpPr>
          <p:cNvPr id="30" name="Pfeil: nach links und rechts 29">
            <a:extLst>
              <a:ext uri="{FF2B5EF4-FFF2-40B4-BE49-F238E27FC236}">
                <a16:creationId xmlns:a16="http://schemas.microsoft.com/office/drawing/2014/main" id="{A890FAA7-7BCA-51C2-8363-80C5041AF979}"/>
              </a:ext>
            </a:extLst>
          </p:cNvPr>
          <p:cNvSpPr/>
          <p:nvPr/>
        </p:nvSpPr>
        <p:spPr>
          <a:xfrm rot="5400000">
            <a:off x="7826450" y="5225352"/>
            <a:ext cx="576062" cy="66906"/>
          </a:xfrm>
          <a:prstGeom prst="leftRightArrow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795857A2-1258-F09F-7D35-E0D57CD497FB}"/>
              </a:ext>
            </a:extLst>
          </p:cNvPr>
          <p:cNvSpPr txBox="1"/>
          <p:nvPr/>
        </p:nvSpPr>
        <p:spPr>
          <a:xfrm>
            <a:off x="608268" y="6251526"/>
            <a:ext cx="725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Arial Nova" panose="020B0504020202020204" pitchFamily="34" charset="0"/>
              </a:rPr>
              <a:t>Skizze nicht maßstabstreu; der prinzipielle Aufbau soll veranschaulicht werden</a:t>
            </a:r>
          </a:p>
        </p:txBody>
      </p:sp>
      <p:sp>
        <p:nvSpPr>
          <p:cNvPr id="32" name="Gleichschenkliges Dreieck 31">
            <a:extLst>
              <a:ext uri="{FF2B5EF4-FFF2-40B4-BE49-F238E27FC236}">
                <a16:creationId xmlns:a16="http://schemas.microsoft.com/office/drawing/2014/main" id="{F938E315-9DE8-C98E-DE7B-3D8551D58854}"/>
              </a:ext>
            </a:extLst>
          </p:cNvPr>
          <p:cNvSpPr/>
          <p:nvPr/>
        </p:nvSpPr>
        <p:spPr>
          <a:xfrm rot="20614654">
            <a:off x="4405102" y="1698675"/>
            <a:ext cx="333796" cy="28761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3" name="Gleichschenkliges Dreieck 32">
            <a:extLst>
              <a:ext uri="{FF2B5EF4-FFF2-40B4-BE49-F238E27FC236}">
                <a16:creationId xmlns:a16="http://schemas.microsoft.com/office/drawing/2014/main" id="{C9319F10-4F2A-D36E-692D-947E25192418}"/>
              </a:ext>
            </a:extLst>
          </p:cNvPr>
          <p:cNvSpPr/>
          <p:nvPr/>
        </p:nvSpPr>
        <p:spPr>
          <a:xfrm rot="20633547">
            <a:off x="3775978" y="3005046"/>
            <a:ext cx="353731" cy="277374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Gleichschenkliges Dreieck 33">
            <a:extLst>
              <a:ext uri="{FF2B5EF4-FFF2-40B4-BE49-F238E27FC236}">
                <a16:creationId xmlns:a16="http://schemas.microsoft.com/office/drawing/2014/main" id="{60FDD89A-57AB-EE7C-573D-014E73CA43C7}"/>
              </a:ext>
            </a:extLst>
          </p:cNvPr>
          <p:cNvSpPr/>
          <p:nvPr/>
        </p:nvSpPr>
        <p:spPr>
          <a:xfrm rot="1828488">
            <a:off x="4789705" y="4932087"/>
            <a:ext cx="333796" cy="28761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843767DA-7E14-9F88-D515-3D4EC5F35C03}"/>
              </a:ext>
            </a:extLst>
          </p:cNvPr>
          <p:cNvSpPr/>
          <p:nvPr/>
        </p:nvSpPr>
        <p:spPr>
          <a:xfrm>
            <a:off x="4992805" y="1916832"/>
            <a:ext cx="261391" cy="277374"/>
          </a:xfrm>
          <a:prstGeom prst="ellipse">
            <a:avLst/>
          </a:prstGeom>
          <a:solidFill>
            <a:srgbClr val="006CB7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56F1CE6B-0201-D55F-E0E0-B01DC38EFE75}"/>
              </a:ext>
            </a:extLst>
          </p:cNvPr>
          <p:cNvSpPr/>
          <p:nvPr/>
        </p:nvSpPr>
        <p:spPr>
          <a:xfrm>
            <a:off x="7155432" y="2232345"/>
            <a:ext cx="261391" cy="277374"/>
          </a:xfrm>
          <a:prstGeom prst="ellipse">
            <a:avLst/>
          </a:prstGeom>
          <a:solidFill>
            <a:srgbClr val="006CB7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1FB322CB-4D24-D16C-0A76-8EC5DE78E340}"/>
              </a:ext>
            </a:extLst>
          </p:cNvPr>
          <p:cNvSpPr/>
          <p:nvPr/>
        </p:nvSpPr>
        <p:spPr>
          <a:xfrm>
            <a:off x="4476176" y="3151626"/>
            <a:ext cx="261391" cy="277374"/>
          </a:xfrm>
          <a:prstGeom prst="ellipse">
            <a:avLst/>
          </a:prstGeom>
          <a:solidFill>
            <a:srgbClr val="006CB7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9CA37FBF-CACA-2672-B310-E97AB3A615DA}"/>
              </a:ext>
            </a:extLst>
          </p:cNvPr>
          <p:cNvSpPr/>
          <p:nvPr/>
        </p:nvSpPr>
        <p:spPr>
          <a:xfrm>
            <a:off x="4046839" y="2975062"/>
            <a:ext cx="107738" cy="93897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" name="Stern: 7 Zacken 38">
            <a:extLst>
              <a:ext uri="{FF2B5EF4-FFF2-40B4-BE49-F238E27FC236}">
                <a16:creationId xmlns:a16="http://schemas.microsoft.com/office/drawing/2014/main" id="{28D656F1-06D9-CCFB-5CED-C66D6696A8E3}"/>
              </a:ext>
            </a:extLst>
          </p:cNvPr>
          <p:cNvSpPr/>
          <p:nvPr/>
        </p:nvSpPr>
        <p:spPr>
          <a:xfrm>
            <a:off x="7181378" y="718884"/>
            <a:ext cx="1063030" cy="936104"/>
          </a:xfrm>
          <a:prstGeom prst="star7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neu</a:t>
            </a:r>
          </a:p>
        </p:txBody>
      </p:sp>
    </p:spTree>
    <p:extLst>
      <p:ext uri="{BB962C8B-B14F-4D97-AF65-F5344CB8AC3E}">
        <p14:creationId xmlns:p14="http://schemas.microsoft.com/office/powerpoint/2010/main" val="7824165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75F039-D4F4-AEBB-4118-038AFD7E6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D1016A-5231-C2E2-ECD3-8FC5C8286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E-Jugend – weiterführende Infos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F76ADB-EDCF-EE6D-4F52-84396C202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1. Runde Talentiade: </a:t>
            </a:r>
          </a:p>
          <a:p>
            <a:pPr marL="1028700" lvl="1" indent="-342900">
              <a:lnSpc>
                <a:spcPct val="100000"/>
              </a:lnSpc>
            </a:pPr>
            <a:r>
              <a:rPr lang="de-DE" sz="2000" dirty="0"/>
              <a:t>Meldung der Ergebnisse der Koordinationsübungen bis zu einem bestimmten Stichtag</a:t>
            </a:r>
          </a:p>
          <a:p>
            <a:pPr marL="1028700" lvl="1" indent="-342900">
              <a:lnSpc>
                <a:spcPct val="100000"/>
              </a:lnSpc>
            </a:pPr>
            <a:r>
              <a:rPr lang="de-DE" sz="2000" dirty="0"/>
              <a:t>Die Meldung erfolgt über eine Online-Plattform</a:t>
            </a:r>
          </a:p>
          <a:p>
            <a:pPr marL="1028700" lvl="1" indent="-342900">
              <a:lnSpc>
                <a:spcPct val="100000"/>
              </a:lnSpc>
            </a:pPr>
            <a:endParaRPr lang="de-DE" sz="20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App für Koordinationsübungen mit sehr guten Erklärungen</a:t>
            </a:r>
          </a:p>
          <a:p>
            <a:pPr marL="1028700" lvl="1" indent="-342900">
              <a:lnSpc>
                <a:spcPct val="100000"/>
              </a:lnSpc>
            </a:pPr>
            <a:r>
              <a:rPr lang="de-DE" sz="2000" dirty="0">
                <a:hlinkClick r:id="rId3"/>
              </a:rPr>
              <a:t>https://www.hvw-online.org/spielbetrieb/kinderhandball/app-fuer-wettkampfuebungen</a:t>
            </a:r>
            <a:endParaRPr lang="de-DE" sz="20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1C07AD3-B0DF-8E59-6880-466B3778E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36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22594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96B3A0-4A33-20E9-B467-B4537175E4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17091A-8E07-9309-A6BC-3366B764DBF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de-DE" dirty="0"/>
              <a:t>Protokoll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A59881-18E9-4B65-1E5B-7CF6107E0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App für Koordinationsübungen mit sehr guten Erklärungen</a:t>
            </a:r>
          </a:p>
          <a:p>
            <a:pPr marL="1028700" lvl="1" indent="-342900">
              <a:lnSpc>
                <a:spcPct val="100000"/>
              </a:lnSpc>
            </a:pPr>
            <a:r>
              <a:rPr lang="de-DE" sz="2000" dirty="0">
                <a:hlinkClick r:id="rId3"/>
              </a:rPr>
              <a:t>https://www.hvw-online.org/spielbetrieb/kinderhandball/app-fuer-wettkampfuebungen</a:t>
            </a:r>
            <a:endParaRPr lang="de-DE" sz="2000" dirty="0"/>
          </a:p>
          <a:p>
            <a:pPr marL="1028700" lvl="1" indent="-342900">
              <a:lnSpc>
                <a:spcPct val="100000"/>
              </a:lnSpc>
            </a:pPr>
            <a:endParaRPr lang="de-DE" sz="2000" dirty="0"/>
          </a:p>
          <a:p>
            <a:pPr marL="1028700" lvl="1" indent="-342900">
              <a:lnSpc>
                <a:spcPct val="100000"/>
              </a:lnSpc>
            </a:pPr>
            <a:r>
              <a:rPr lang="de-DE" sz="1800" dirty="0">
                <a:solidFill>
                  <a:srgbClr val="00B050"/>
                </a:solidFill>
              </a:rPr>
              <a:t>Ergebnis Koordination nochmal den Spielern zuordnen oder ist das automatisch?</a:t>
            </a:r>
          </a:p>
          <a:p>
            <a:pPr marL="1028700" lvl="1" indent="-342900">
              <a:lnSpc>
                <a:spcPct val="100000"/>
              </a:lnSpc>
            </a:pPr>
            <a:endParaRPr lang="de-DE" sz="1800" dirty="0">
              <a:solidFill>
                <a:srgbClr val="00B050"/>
              </a:solidFill>
            </a:endParaRPr>
          </a:p>
          <a:p>
            <a:pPr marL="1028700" lvl="1" indent="-342900">
              <a:lnSpc>
                <a:spcPct val="100000"/>
              </a:lnSpc>
            </a:pPr>
            <a:r>
              <a:rPr lang="de-DE" sz="1800" dirty="0">
                <a:solidFill>
                  <a:srgbClr val="003300"/>
                </a:solidFill>
              </a:rPr>
              <a:t>Das muss noch ausprobiert werden. Für das Testen der App war bisher keine Zeit. Bei den Vereinen aus dem Altkreis N-O-T können aber sicher Erfahrungsberichte abgefragt werden. Diese machen das seit Jahren im Spielbetrieb des HVW.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1C760F1-8577-A1C1-6AC6-C429F5D8B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37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4449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A7B63-F715-19FD-1B88-8301F19D6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062C4-3E07-00F1-CC87-96330D74B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E-Jugend - Sommeraktivitäten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E42FED-D3B5-23C4-91E5-666D25B1D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tx1"/>
              </a:buClr>
            </a:pPr>
            <a:r>
              <a:rPr lang="de-DE" dirty="0"/>
              <a:t>Es wird geplant, in den kommenden Jahren einen „Sommerspielbetrieb“ einzuführen oder zu erweitern:</a:t>
            </a:r>
          </a:p>
          <a:p>
            <a: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e-DE" dirty="0"/>
              <a:t>Das können Turniere, Spielrunden oder auch Bezirksspielfeste sein.</a:t>
            </a:r>
          </a:p>
          <a:p>
            <a: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e-DE" dirty="0"/>
              <a:t>Eine „finanzielle“ Unterstützung des Bezirks kann erfolgen.</a:t>
            </a:r>
          </a:p>
          <a:p>
            <a: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de-DE" dirty="0"/>
              <a:t>Ausrichter, die Interesse haben, gerne melden!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FECD2F1-A912-0AE1-3A4B-42A0C2BD7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38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091029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CB755B-1D07-F1C6-12BF-9A58612367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054731-B008-820E-598F-07B7D9C37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E-Jugend – Diskussionspunkt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1A1AB9-D2E3-4BC6-4EBE-8011EED58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de-DE" sz="24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de-DE" sz="2400" b="1" dirty="0">
                <a:solidFill>
                  <a:srgbClr val="FF0000"/>
                </a:solidFill>
              </a:rPr>
              <a:t>Diskussionspunkt</a:t>
            </a:r>
            <a:r>
              <a:rPr lang="de-DE" sz="2400" dirty="0"/>
              <a:t> bei der E-Jugend</a:t>
            </a:r>
          </a:p>
          <a:p>
            <a:pPr>
              <a:lnSpc>
                <a:spcPct val="100000"/>
              </a:lnSpc>
            </a:pPr>
            <a:endParaRPr lang="de-DE" sz="2400" dirty="0"/>
          </a:p>
          <a:p>
            <a:pPr marL="1028700" lvl="1" indent="-342900">
              <a:lnSpc>
                <a:spcPct val="110000"/>
              </a:lnSpc>
            </a:pPr>
            <a:r>
              <a:rPr lang="de-DE" sz="2000" dirty="0"/>
              <a:t>Ziel ist es, das Prellen in der Zukunft einzuschränken, um das Zusammenspiel (Give &amp; Go) zu fördern</a:t>
            </a:r>
          </a:p>
          <a:p>
            <a:pPr marL="1028700" lvl="1" indent="-342900">
              <a:lnSpc>
                <a:spcPct val="110000"/>
              </a:lnSpc>
            </a:pPr>
            <a:endParaRPr lang="de-DE" sz="2000" dirty="0"/>
          </a:p>
          <a:p>
            <a:pPr marL="1028700" lvl="1" indent="-342900">
              <a:lnSpc>
                <a:spcPct val="110000"/>
              </a:lnSpc>
            </a:pPr>
            <a:r>
              <a:rPr lang="de-DE" sz="2000" dirty="0"/>
              <a:t>Aus diesem Grund soll dann max. dreimal geprellt werden</a:t>
            </a:r>
          </a:p>
          <a:p>
            <a:pPr marL="1028700" lvl="1" indent="-342900">
              <a:lnSpc>
                <a:spcPct val="110000"/>
              </a:lnSpc>
            </a:pPr>
            <a:endParaRPr lang="de-DE" sz="2000" dirty="0"/>
          </a:p>
          <a:p>
            <a:pPr marL="1028700" lvl="1" indent="-342900">
              <a:lnSpc>
                <a:spcPct val="110000"/>
              </a:lnSpc>
            </a:pPr>
            <a:r>
              <a:rPr lang="de-DE" sz="2000" dirty="0"/>
              <a:t>Dieser Übergang soll 2027/28 erfolgen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1EB1848-815C-2B47-C17A-FAD48C3D2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39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48503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726F5C-8967-D8F8-E22F-97A984CF7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A81B9F9-7E85-8A93-A3A5-E38E099D1F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4200" dirty="0">
                <a:solidFill>
                  <a:srgbClr val="312783"/>
                </a:solidFill>
              </a:rPr>
              <a:t>1. Jugendspielbetrieb und Quali</a:t>
            </a:r>
            <a:endParaRPr lang="de-DE" dirty="0">
              <a:solidFill>
                <a:srgbClr val="312783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C57B568-A9E7-6782-0320-31324F6485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0648"/>
            <a:ext cx="1109246" cy="1222052"/>
          </a:xfrm>
          <a:prstGeom prst="rect">
            <a:avLst/>
          </a:prstGeo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61D10F-228D-803A-55C4-B5291E521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615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8C2DB-3982-E21E-88E9-DFF751186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1E56D2-10C3-1250-4900-A5FAC54EB43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>
            <a:normAutofit fontScale="90000"/>
          </a:bodyPr>
          <a:lstStyle/>
          <a:p>
            <a:r>
              <a:rPr lang="de-DE" dirty="0"/>
              <a:t>Protokoll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8449487-0B6C-D43A-2D10-6DA9EECE9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de-DE" sz="24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de-DE" sz="2400" b="1" dirty="0">
                <a:solidFill>
                  <a:srgbClr val="FF0000"/>
                </a:solidFill>
              </a:rPr>
              <a:t>Diskussionspunkt</a:t>
            </a:r>
            <a:r>
              <a:rPr lang="de-DE" sz="2400" dirty="0"/>
              <a:t> bei der E-Jugend</a:t>
            </a:r>
          </a:p>
          <a:p>
            <a:pPr>
              <a:lnSpc>
                <a:spcPct val="100000"/>
              </a:lnSpc>
            </a:pPr>
            <a:endParaRPr lang="de-DE" sz="2400" dirty="0"/>
          </a:p>
          <a:p>
            <a:pPr marL="1028700" lvl="1" indent="-342900">
              <a:lnSpc>
                <a:spcPct val="110000"/>
              </a:lnSpc>
            </a:pPr>
            <a:r>
              <a:rPr lang="de-DE" sz="2000" dirty="0"/>
              <a:t>Ziel ist es, das Prellen in der Zukunft einzuschränken, um das Zusammenspiel (Give &amp; Go) zu fördern</a:t>
            </a:r>
          </a:p>
          <a:p>
            <a:pPr marL="1028700" lvl="1" indent="-342900">
              <a:lnSpc>
                <a:spcPct val="110000"/>
              </a:lnSpc>
            </a:pPr>
            <a:r>
              <a:rPr lang="de-DE" sz="2000" dirty="0"/>
              <a:t>Aus diesem Grund soll dann max. dreimal geprellt werden</a:t>
            </a:r>
          </a:p>
          <a:p>
            <a:pPr marL="1028700" lvl="1" indent="-342900">
              <a:lnSpc>
                <a:spcPct val="110000"/>
              </a:lnSpc>
            </a:pPr>
            <a:endParaRPr lang="de-DE" sz="2000" dirty="0"/>
          </a:p>
          <a:p>
            <a:pPr marL="1028700" lvl="1" indent="-342900">
              <a:lnSpc>
                <a:spcPct val="110000"/>
              </a:lnSpc>
            </a:pPr>
            <a:r>
              <a:rPr lang="de-DE" sz="1800" dirty="0">
                <a:solidFill>
                  <a:srgbClr val="00B050"/>
                </a:solidFill>
              </a:rPr>
              <a:t>Vereine in der Nähe, bei dem das so schon praktiziert wird? Teilnehmende hätten Interesse dies mal anzuschauen</a:t>
            </a:r>
          </a:p>
          <a:p>
            <a:pPr marL="1028700" lvl="1" indent="-342900">
              <a:lnSpc>
                <a:spcPct val="110000"/>
              </a:lnSpc>
            </a:pPr>
            <a:r>
              <a:rPr lang="de-DE" sz="1800" dirty="0">
                <a:solidFill>
                  <a:srgbClr val="003300"/>
                </a:solidFill>
              </a:rPr>
              <a:t>In der Nähe bisher nicht, da wir das nicht praktizieren. Der Spielbetrieb im HVW läuft bereits so (Vereine aus dem Altkreis N-O-T) – einfach mal im Training testen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4459670-7654-1BBE-824A-4DB9D2A05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40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13891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371685-2516-CFE5-B24B-7E05C4F1D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F-Jugend (ehem. Minis)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31669A-5086-A311-DFB9-C838C2413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400" dirty="0"/>
              <a:t>Spielfeste wie bisher</a:t>
            </a:r>
          </a:p>
          <a:p>
            <a:pPr>
              <a:lnSpc>
                <a:spcPct val="100000"/>
              </a:lnSpc>
            </a:pPr>
            <a:r>
              <a:rPr lang="de-DE" sz="2400" dirty="0"/>
              <a:t>Ablauf auf den Dritteln:</a:t>
            </a:r>
          </a:p>
          <a:p>
            <a:pPr lvl="1">
              <a:lnSpc>
                <a:spcPct val="100000"/>
              </a:lnSpc>
            </a:pPr>
            <a:r>
              <a:rPr lang="de-DE" sz="2000" dirty="0"/>
              <a:t>Handball im Querfeld (4+1)</a:t>
            </a:r>
          </a:p>
          <a:p>
            <a:pPr lvl="1">
              <a:lnSpc>
                <a:spcPct val="100000"/>
              </a:lnSpc>
            </a:pPr>
            <a:r>
              <a:rPr lang="de-DE" sz="2000" dirty="0"/>
              <a:t>Bewegungsparcours</a:t>
            </a:r>
          </a:p>
          <a:p>
            <a:pPr lvl="1">
              <a:lnSpc>
                <a:spcPct val="100000"/>
              </a:lnSpc>
            </a:pPr>
            <a:r>
              <a:rPr lang="de-DE" sz="2000" dirty="0"/>
              <a:t>ein weiteres Spiel  - Empfehlung Aufsetzerhandball (5gg5)</a:t>
            </a:r>
          </a:p>
          <a:p>
            <a:pPr>
              <a:lnSpc>
                <a:spcPct val="100000"/>
              </a:lnSpc>
            </a:pPr>
            <a:r>
              <a:rPr lang="de-DE" sz="2400" dirty="0"/>
              <a:t>Keine Wertungen</a:t>
            </a:r>
          </a:p>
          <a:p>
            <a:pPr>
              <a:lnSpc>
                <a:spcPct val="100000"/>
              </a:lnSpc>
            </a:pPr>
            <a:r>
              <a:rPr lang="de-DE" sz="2400" b="1" dirty="0">
                <a:solidFill>
                  <a:srgbClr val="FF0000"/>
                </a:solidFill>
              </a:rPr>
              <a:t>Neu: </a:t>
            </a:r>
            <a:r>
              <a:rPr lang="de-DE" sz="2400" dirty="0"/>
              <a:t>max. 3 x Prellen in der F-Jugend! – dabei Grundsatz des pädagogischen Pfeifens beachten</a:t>
            </a:r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/>
              <a:t>Anpassungsaufwand moderat</a:t>
            </a:r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B8309A-A917-716D-E41E-46229C935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41</a:t>
            </a:fld>
            <a:endParaRPr lang="de-DE" dirty="0"/>
          </a:p>
        </p:txBody>
      </p:sp>
      <p:sp>
        <p:nvSpPr>
          <p:cNvPr id="6" name="L-Form 5">
            <a:extLst>
              <a:ext uri="{FF2B5EF4-FFF2-40B4-BE49-F238E27FC236}">
                <a16:creationId xmlns:a16="http://schemas.microsoft.com/office/drawing/2014/main" id="{45646D2D-338D-9C70-1093-D30739BCEB8D}"/>
              </a:ext>
            </a:extLst>
          </p:cNvPr>
          <p:cNvSpPr/>
          <p:nvPr/>
        </p:nvSpPr>
        <p:spPr>
          <a:xfrm rot="18513244">
            <a:off x="5289772" y="5273741"/>
            <a:ext cx="864096" cy="410385"/>
          </a:xfrm>
          <a:prstGeom prst="corner">
            <a:avLst>
              <a:gd name="adj1" fmla="val 24043"/>
              <a:gd name="adj2" fmla="val 23017"/>
            </a:avLst>
          </a:prstGeom>
          <a:solidFill>
            <a:srgbClr val="F5B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03552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B0F10D-3B84-F19C-88B9-ED426E3EAD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B4F652-3A7E-0EDA-F07C-7FD027EF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F-Jugend – Aufsetzerhandball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F7CE5B-293C-0D31-DEC0-3C9B5685B0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Spiel auf einem Hallendrittel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Tore ca. 5m breit, Markieren mit Fahnenstangen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Wurflinie bei 5m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Spieler 5gg5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FF0000"/>
                </a:solidFill>
              </a:rPr>
              <a:t>2 TW beim Verteidigen, 1TW beim Angriff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FF0000"/>
                </a:solidFill>
              </a:rPr>
              <a:t>3 Feldspieler beim Verteidigen, 4 im Angriff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Tor ist erzielt, wenn der Ball nach mind. einmaligem Aufsetzen durch eines der Stangentore geht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Kein Prellen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98B6DF0-F825-6F6B-3AC8-06286624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42</a:t>
            </a:fld>
            <a:endParaRPr lang="de-DE" dirty="0"/>
          </a:p>
        </p:txBody>
      </p:sp>
      <p:sp>
        <p:nvSpPr>
          <p:cNvPr id="6" name="Stern: 7 Zacken 5">
            <a:extLst>
              <a:ext uri="{FF2B5EF4-FFF2-40B4-BE49-F238E27FC236}">
                <a16:creationId xmlns:a16="http://schemas.microsoft.com/office/drawing/2014/main" id="{81FF5016-B19F-89C7-F0F5-013C410AB8B8}"/>
              </a:ext>
            </a:extLst>
          </p:cNvPr>
          <p:cNvSpPr/>
          <p:nvPr/>
        </p:nvSpPr>
        <p:spPr>
          <a:xfrm>
            <a:off x="7740352" y="1268760"/>
            <a:ext cx="1063030" cy="936104"/>
          </a:xfrm>
          <a:prstGeom prst="star7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neu</a:t>
            </a:r>
          </a:p>
        </p:txBody>
      </p:sp>
    </p:spTree>
    <p:extLst>
      <p:ext uri="{BB962C8B-B14F-4D97-AF65-F5344CB8AC3E}">
        <p14:creationId xmlns:p14="http://schemas.microsoft.com/office/powerpoint/2010/main" val="22212658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5E7576-5227-175C-E74D-EFA5621C8D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5390F4-B019-F7BB-A1ED-54AE649FD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F-Jugend – Aufsetzerhandball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C16EEC-69F2-7FE9-7F6F-5DD8811AC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36E4833-A14A-DF56-3F35-8C14D48BD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43</a:t>
            </a:fld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2D816565-F277-2433-EE17-F038708EDB27}"/>
              </a:ext>
            </a:extLst>
          </p:cNvPr>
          <p:cNvSpPr/>
          <p:nvPr/>
        </p:nvSpPr>
        <p:spPr>
          <a:xfrm>
            <a:off x="628650" y="1268760"/>
            <a:ext cx="7886700" cy="4896544"/>
          </a:xfrm>
          <a:prstGeom prst="rect">
            <a:avLst/>
          </a:prstGeom>
          <a:solidFill>
            <a:srgbClr val="F5EB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Flussdiagramm: Zusammenstellen 6">
            <a:extLst>
              <a:ext uri="{FF2B5EF4-FFF2-40B4-BE49-F238E27FC236}">
                <a16:creationId xmlns:a16="http://schemas.microsoft.com/office/drawing/2014/main" id="{15F7D226-DA2A-DA27-795C-9B77EB79449B}"/>
              </a:ext>
            </a:extLst>
          </p:cNvPr>
          <p:cNvSpPr/>
          <p:nvPr/>
        </p:nvSpPr>
        <p:spPr>
          <a:xfrm rot="5400000">
            <a:off x="8335330" y="2131631"/>
            <a:ext cx="360040" cy="432048"/>
          </a:xfrm>
          <a:prstGeom prst="flowChartCol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Flussdiagramm: Zusammenstellen 7">
            <a:extLst>
              <a:ext uri="{FF2B5EF4-FFF2-40B4-BE49-F238E27FC236}">
                <a16:creationId xmlns:a16="http://schemas.microsoft.com/office/drawing/2014/main" id="{134D87FF-0CD9-DEAE-83DA-21BC07F201CE}"/>
              </a:ext>
            </a:extLst>
          </p:cNvPr>
          <p:cNvSpPr/>
          <p:nvPr/>
        </p:nvSpPr>
        <p:spPr>
          <a:xfrm rot="5400000">
            <a:off x="8335330" y="4690464"/>
            <a:ext cx="360040" cy="432048"/>
          </a:xfrm>
          <a:prstGeom prst="flowChartCol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Flussdiagramm: Zusammenstellen 10">
            <a:extLst>
              <a:ext uri="{FF2B5EF4-FFF2-40B4-BE49-F238E27FC236}">
                <a16:creationId xmlns:a16="http://schemas.microsoft.com/office/drawing/2014/main" id="{5C2E3904-EBB3-AFCB-7A01-B13D7F09311B}"/>
              </a:ext>
            </a:extLst>
          </p:cNvPr>
          <p:cNvSpPr/>
          <p:nvPr/>
        </p:nvSpPr>
        <p:spPr>
          <a:xfrm rot="5400000">
            <a:off x="448630" y="2131631"/>
            <a:ext cx="360040" cy="432048"/>
          </a:xfrm>
          <a:prstGeom prst="flowChartCol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Flussdiagramm: Zusammenstellen 11">
            <a:extLst>
              <a:ext uri="{FF2B5EF4-FFF2-40B4-BE49-F238E27FC236}">
                <a16:creationId xmlns:a16="http://schemas.microsoft.com/office/drawing/2014/main" id="{9DE99B67-359E-8053-14F9-F010DFA76E37}"/>
              </a:ext>
            </a:extLst>
          </p:cNvPr>
          <p:cNvSpPr/>
          <p:nvPr/>
        </p:nvSpPr>
        <p:spPr>
          <a:xfrm rot="5400000">
            <a:off x="448630" y="4690464"/>
            <a:ext cx="360040" cy="432048"/>
          </a:xfrm>
          <a:prstGeom prst="flowChartCollat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Pfeil: nach links und rechts 13">
            <a:extLst>
              <a:ext uri="{FF2B5EF4-FFF2-40B4-BE49-F238E27FC236}">
                <a16:creationId xmlns:a16="http://schemas.microsoft.com/office/drawing/2014/main" id="{F9279F22-7673-5905-14A0-86EC8FF9C79E}"/>
              </a:ext>
            </a:extLst>
          </p:cNvPr>
          <p:cNvSpPr/>
          <p:nvPr/>
        </p:nvSpPr>
        <p:spPr>
          <a:xfrm rot="5400000">
            <a:off x="-90824" y="3591407"/>
            <a:ext cx="2521506" cy="45719"/>
          </a:xfrm>
          <a:prstGeom prst="leftRightArrow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512D208A-4A33-06D5-E0E2-C6FE72DBEA3D}"/>
              </a:ext>
            </a:extLst>
          </p:cNvPr>
          <p:cNvSpPr txBox="1"/>
          <p:nvPr/>
        </p:nvSpPr>
        <p:spPr>
          <a:xfrm>
            <a:off x="1204338" y="3638173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2060"/>
                </a:solidFill>
                <a:latin typeface="Arial Nova" panose="020B0504020202020204" pitchFamily="34" charset="0"/>
              </a:rPr>
              <a:t>5m</a:t>
            </a:r>
          </a:p>
        </p:txBody>
      </p:sp>
      <p:sp>
        <p:nvSpPr>
          <p:cNvPr id="21" name="Pfeil: nach links und rechts 20">
            <a:extLst>
              <a:ext uri="{FF2B5EF4-FFF2-40B4-BE49-F238E27FC236}">
                <a16:creationId xmlns:a16="http://schemas.microsoft.com/office/drawing/2014/main" id="{1843155D-9E2B-0BA1-1110-9B541400CFD0}"/>
              </a:ext>
            </a:extLst>
          </p:cNvPr>
          <p:cNvSpPr/>
          <p:nvPr/>
        </p:nvSpPr>
        <p:spPr>
          <a:xfrm rot="10800000">
            <a:off x="627016" y="5846970"/>
            <a:ext cx="2489072" cy="68854"/>
          </a:xfrm>
          <a:prstGeom prst="leftRightArrow">
            <a:avLst/>
          </a:prstGeom>
          <a:solidFill>
            <a:srgbClr val="1DA86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Pfeil: nach links und rechts 21">
            <a:extLst>
              <a:ext uri="{FF2B5EF4-FFF2-40B4-BE49-F238E27FC236}">
                <a16:creationId xmlns:a16="http://schemas.microsoft.com/office/drawing/2014/main" id="{74F84463-ADB5-4E5E-C6BA-D6D0FB1252EB}"/>
              </a:ext>
            </a:extLst>
          </p:cNvPr>
          <p:cNvSpPr/>
          <p:nvPr/>
        </p:nvSpPr>
        <p:spPr>
          <a:xfrm rot="10800000">
            <a:off x="6043556" y="2987831"/>
            <a:ext cx="2460971" cy="45719"/>
          </a:xfrm>
          <a:prstGeom prst="leftRightArrow">
            <a:avLst/>
          </a:prstGeom>
          <a:solidFill>
            <a:srgbClr val="1DA86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F34860C3-8D01-2ED2-B8DD-1783793E4991}"/>
              </a:ext>
            </a:extLst>
          </p:cNvPr>
          <p:cNvCxnSpPr/>
          <p:nvPr/>
        </p:nvCxnSpPr>
        <p:spPr>
          <a:xfrm>
            <a:off x="3122376" y="1298934"/>
            <a:ext cx="0" cy="486637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1CDE2DD3-352D-A7C9-6A1F-1580E4BF5493}"/>
              </a:ext>
            </a:extLst>
          </p:cNvPr>
          <p:cNvCxnSpPr/>
          <p:nvPr/>
        </p:nvCxnSpPr>
        <p:spPr>
          <a:xfrm>
            <a:off x="6043556" y="1268760"/>
            <a:ext cx="0" cy="486637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BACF1E5C-2B26-645C-101C-8E82E050794B}"/>
              </a:ext>
            </a:extLst>
          </p:cNvPr>
          <p:cNvSpPr txBox="1"/>
          <p:nvPr/>
        </p:nvSpPr>
        <p:spPr>
          <a:xfrm>
            <a:off x="1932151" y="5432040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2060"/>
                </a:solidFill>
                <a:latin typeface="Arial Nova" panose="020B0504020202020204" pitchFamily="34" charset="0"/>
              </a:rPr>
              <a:t>5m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B01BBCE3-5148-0AA9-03FB-9EBC9A365A66}"/>
              </a:ext>
            </a:extLst>
          </p:cNvPr>
          <p:cNvSpPr txBox="1"/>
          <p:nvPr/>
        </p:nvSpPr>
        <p:spPr>
          <a:xfrm>
            <a:off x="6643143" y="2659063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002060"/>
                </a:solidFill>
                <a:latin typeface="Arial Nova" panose="020B0504020202020204" pitchFamily="34" charset="0"/>
              </a:rPr>
              <a:t>5m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FD63BBF0-8F6B-515E-0069-E2F1CEF172A6}"/>
              </a:ext>
            </a:extLst>
          </p:cNvPr>
          <p:cNvSpPr txBox="1"/>
          <p:nvPr/>
        </p:nvSpPr>
        <p:spPr>
          <a:xfrm>
            <a:off x="608268" y="6251526"/>
            <a:ext cx="72598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>
                <a:latin typeface="Arial Nova" panose="020B0504020202020204" pitchFamily="34" charset="0"/>
              </a:rPr>
              <a:t>Skizze nicht maßstabstreu; der prinzipielle Aufbau soll veranschaulicht werden</a:t>
            </a:r>
          </a:p>
        </p:txBody>
      </p:sp>
      <p:sp>
        <p:nvSpPr>
          <p:cNvPr id="32" name="Gleichschenkliges Dreieck 31">
            <a:extLst>
              <a:ext uri="{FF2B5EF4-FFF2-40B4-BE49-F238E27FC236}">
                <a16:creationId xmlns:a16="http://schemas.microsoft.com/office/drawing/2014/main" id="{71599092-4304-B192-BCF9-ECF10904D92B}"/>
              </a:ext>
            </a:extLst>
          </p:cNvPr>
          <p:cNvSpPr/>
          <p:nvPr/>
        </p:nvSpPr>
        <p:spPr>
          <a:xfrm rot="20614654">
            <a:off x="4405102" y="1698675"/>
            <a:ext cx="333796" cy="28761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3" name="Gleichschenkliges Dreieck 32">
            <a:extLst>
              <a:ext uri="{FF2B5EF4-FFF2-40B4-BE49-F238E27FC236}">
                <a16:creationId xmlns:a16="http://schemas.microsoft.com/office/drawing/2014/main" id="{2321243A-732D-E36D-288C-F2FC95BA3120}"/>
              </a:ext>
            </a:extLst>
          </p:cNvPr>
          <p:cNvSpPr/>
          <p:nvPr/>
        </p:nvSpPr>
        <p:spPr>
          <a:xfrm rot="20633547">
            <a:off x="3775978" y="3005046"/>
            <a:ext cx="353731" cy="277374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Gleichschenkliges Dreieck 33">
            <a:extLst>
              <a:ext uri="{FF2B5EF4-FFF2-40B4-BE49-F238E27FC236}">
                <a16:creationId xmlns:a16="http://schemas.microsoft.com/office/drawing/2014/main" id="{BF701C04-77DF-4532-700F-F0AEC2C251E6}"/>
              </a:ext>
            </a:extLst>
          </p:cNvPr>
          <p:cNvSpPr/>
          <p:nvPr/>
        </p:nvSpPr>
        <p:spPr>
          <a:xfrm rot="5400000">
            <a:off x="1609059" y="3379733"/>
            <a:ext cx="333796" cy="28761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C1755454-BE53-31A1-617C-3472D88C15D3}"/>
              </a:ext>
            </a:extLst>
          </p:cNvPr>
          <p:cNvSpPr/>
          <p:nvPr/>
        </p:nvSpPr>
        <p:spPr>
          <a:xfrm>
            <a:off x="4992805" y="1916832"/>
            <a:ext cx="261391" cy="277374"/>
          </a:xfrm>
          <a:prstGeom prst="ellipse">
            <a:avLst/>
          </a:prstGeom>
          <a:solidFill>
            <a:srgbClr val="006CB7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CDD8C308-1630-E638-3760-B4F553FD069A}"/>
              </a:ext>
            </a:extLst>
          </p:cNvPr>
          <p:cNvSpPr/>
          <p:nvPr/>
        </p:nvSpPr>
        <p:spPr>
          <a:xfrm>
            <a:off x="7606750" y="3767912"/>
            <a:ext cx="261391" cy="277374"/>
          </a:xfrm>
          <a:prstGeom prst="ellipse">
            <a:avLst/>
          </a:prstGeom>
          <a:solidFill>
            <a:srgbClr val="006CB7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18AA0DFF-B313-9767-7627-05F6E66D3DCA}"/>
              </a:ext>
            </a:extLst>
          </p:cNvPr>
          <p:cNvSpPr/>
          <p:nvPr/>
        </p:nvSpPr>
        <p:spPr>
          <a:xfrm>
            <a:off x="4476176" y="3151626"/>
            <a:ext cx="261391" cy="277374"/>
          </a:xfrm>
          <a:prstGeom prst="ellipse">
            <a:avLst/>
          </a:prstGeom>
          <a:solidFill>
            <a:srgbClr val="006CB7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BBE72C9B-9459-6581-C505-45B27F67451A}"/>
              </a:ext>
            </a:extLst>
          </p:cNvPr>
          <p:cNvSpPr/>
          <p:nvPr/>
        </p:nvSpPr>
        <p:spPr>
          <a:xfrm>
            <a:off x="4046839" y="2975062"/>
            <a:ext cx="107738" cy="93897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" name="Stern: 7 Zacken 38">
            <a:extLst>
              <a:ext uri="{FF2B5EF4-FFF2-40B4-BE49-F238E27FC236}">
                <a16:creationId xmlns:a16="http://schemas.microsoft.com/office/drawing/2014/main" id="{52147418-3E1F-E1A8-A95A-6140AE58C23C}"/>
              </a:ext>
            </a:extLst>
          </p:cNvPr>
          <p:cNvSpPr/>
          <p:nvPr/>
        </p:nvSpPr>
        <p:spPr>
          <a:xfrm>
            <a:off x="7181378" y="718884"/>
            <a:ext cx="1063030" cy="936104"/>
          </a:xfrm>
          <a:prstGeom prst="star7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neu</a:t>
            </a:r>
          </a:p>
        </p:txBody>
      </p:sp>
      <p:sp>
        <p:nvSpPr>
          <p:cNvPr id="23" name="Gleichschenkliges Dreieck 22">
            <a:extLst>
              <a:ext uri="{FF2B5EF4-FFF2-40B4-BE49-F238E27FC236}">
                <a16:creationId xmlns:a16="http://schemas.microsoft.com/office/drawing/2014/main" id="{1154959B-E511-12B7-93FB-1B6675D766AA}"/>
              </a:ext>
            </a:extLst>
          </p:cNvPr>
          <p:cNvSpPr/>
          <p:nvPr/>
        </p:nvSpPr>
        <p:spPr>
          <a:xfrm rot="3022279">
            <a:off x="4416067" y="4267411"/>
            <a:ext cx="333796" cy="28761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Gleichschenkliges Dreieck 23">
            <a:extLst>
              <a:ext uri="{FF2B5EF4-FFF2-40B4-BE49-F238E27FC236}">
                <a16:creationId xmlns:a16="http://schemas.microsoft.com/office/drawing/2014/main" id="{E1C14AE1-FE1D-F331-C490-12BBDF854FF3}"/>
              </a:ext>
            </a:extLst>
          </p:cNvPr>
          <p:cNvSpPr/>
          <p:nvPr/>
        </p:nvSpPr>
        <p:spPr>
          <a:xfrm rot="1828488">
            <a:off x="5277071" y="5271684"/>
            <a:ext cx="333796" cy="287610"/>
          </a:xfrm>
          <a:prstGeom prst="triangle">
            <a:avLst/>
          </a:prstGeom>
          <a:solidFill>
            <a:schemeClr val="accent2">
              <a:lumMod val="75000"/>
            </a:schemeClr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EBC29E2E-370B-35FB-5815-B8A9FF21C10E}"/>
              </a:ext>
            </a:extLst>
          </p:cNvPr>
          <p:cNvSpPr/>
          <p:nvPr/>
        </p:nvSpPr>
        <p:spPr>
          <a:xfrm>
            <a:off x="5477365" y="4619797"/>
            <a:ext cx="261391" cy="277374"/>
          </a:xfrm>
          <a:prstGeom prst="ellipse">
            <a:avLst/>
          </a:prstGeom>
          <a:solidFill>
            <a:srgbClr val="006CB7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0" name="Ellipse 39">
            <a:extLst>
              <a:ext uri="{FF2B5EF4-FFF2-40B4-BE49-F238E27FC236}">
                <a16:creationId xmlns:a16="http://schemas.microsoft.com/office/drawing/2014/main" id="{2D14179F-C3B7-E612-06C1-6778CAECC266}"/>
              </a:ext>
            </a:extLst>
          </p:cNvPr>
          <p:cNvSpPr/>
          <p:nvPr/>
        </p:nvSpPr>
        <p:spPr>
          <a:xfrm>
            <a:off x="7925869" y="2577525"/>
            <a:ext cx="261391" cy="277374"/>
          </a:xfrm>
          <a:prstGeom prst="ellipse">
            <a:avLst/>
          </a:prstGeom>
          <a:solidFill>
            <a:srgbClr val="006CB7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10213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73710-86B2-2D32-C6E5-B2B570FF09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862694-412C-B4DC-2163-EED525599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Minis (unter 6 Jahre – </a:t>
            </a:r>
            <a:r>
              <a:rPr lang="de-DE" sz="2200" dirty="0" err="1"/>
              <a:t>ehm</a:t>
            </a:r>
            <a:r>
              <a:rPr lang="de-DE" sz="2200" dirty="0"/>
              <a:t>. Superminis</a:t>
            </a:r>
            <a:r>
              <a:rPr lang="de-DE" dirty="0"/>
              <a:t>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755E94-6F08-2B73-C649-0A05B97A0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2400" dirty="0"/>
              <a:t>Benennung: nach DHB; bei uns bisher Superminis</a:t>
            </a:r>
          </a:p>
          <a:p>
            <a:r>
              <a:rPr lang="de-DE" sz="2400" dirty="0"/>
              <a:t>Spielfeste wie bisher</a:t>
            </a: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6CB7"/>
                </a:solidFill>
              </a:rPr>
              <a:t>Empfehlung:</a:t>
            </a: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/>
              <a:t>Aufsetzerhandball 4gg4 (bei zu wenigen Spielern auch 3gg3) und ein weiteres Spiel (ggf. mit Toren) sowie ein Bewegungsparcours</a:t>
            </a:r>
          </a:p>
          <a:p>
            <a:pPr>
              <a:lnSpc>
                <a:spcPct val="100000"/>
              </a:lnSpc>
            </a:pPr>
            <a:endParaRPr lang="de-DE" sz="8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/>
              <a:t>Anpassungsaufwand moderat </a:t>
            </a:r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AF09059-BEF4-678E-9087-07927BAEF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44</a:t>
            </a:fld>
            <a:endParaRPr lang="de-DE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3B621AE-6CF1-BCEC-D8DC-712E9EC78F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879" y="3861048"/>
            <a:ext cx="6608242" cy="2154411"/>
          </a:xfrm>
          <a:prstGeom prst="rect">
            <a:avLst/>
          </a:prstGeom>
        </p:spPr>
      </p:pic>
      <p:sp>
        <p:nvSpPr>
          <p:cNvPr id="7" name="L-Form 6">
            <a:extLst>
              <a:ext uri="{FF2B5EF4-FFF2-40B4-BE49-F238E27FC236}">
                <a16:creationId xmlns:a16="http://schemas.microsoft.com/office/drawing/2014/main" id="{32455E7F-2A25-716C-7FFF-CFCE2BDBBA6F}"/>
              </a:ext>
            </a:extLst>
          </p:cNvPr>
          <p:cNvSpPr/>
          <p:nvPr/>
        </p:nvSpPr>
        <p:spPr>
          <a:xfrm rot="18513244">
            <a:off x="5038462" y="6052148"/>
            <a:ext cx="864096" cy="410385"/>
          </a:xfrm>
          <a:prstGeom prst="corner">
            <a:avLst>
              <a:gd name="adj1" fmla="val 24043"/>
              <a:gd name="adj2" fmla="val 23017"/>
            </a:avLst>
          </a:prstGeom>
          <a:solidFill>
            <a:srgbClr val="F5B3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09528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2D7646-4ED7-FF56-0CB6-6BF8987D8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Übersicht Spielformen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31BFBC6A-C727-AB88-2D00-DF4E830C2D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346596"/>
            <a:ext cx="8408280" cy="4530675"/>
          </a:xfrm>
          <a:prstGeom prst="rect">
            <a:avLst/>
          </a:prstGeom>
        </p:spPr>
      </p:pic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8E7A490-FB61-7A99-56B9-FE372207A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733256"/>
            <a:ext cx="7886700" cy="443707"/>
          </a:xfrm>
        </p:spPr>
        <p:txBody>
          <a:bodyPr>
            <a:normAutofit lnSpcReduction="10000"/>
          </a:bodyPr>
          <a:lstStyle/>
          <a:p>
            <a:r>
              <a:rPr lang="de-DE" dirty="0"/>
              <a:t>Übersicht mögliche Spielformen Kinderhandball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879C83F-5EC8-6D83-A2FE-848B49D6C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45</a:t>
            </a:fld>
            <a:endParaRPr lang="de-DE" dirty="0"/>
          </a:p>
        </p:txBody>
      </p:sp>
      <p:sp>
        <p:nvSpPr>
          <p:cNvPr id="3" name="Rechteck: abgerundete Ecken 2">
            <a:extLst>
              <a:ext uri="{FF2B5EF4-FFF2-40B4-BE49-F238E27FC236}">
                <a16:creationId xmlns:a16="http://schemas.microsoft.com/office/drawing/2014/main" id="{2E16710A-F4FF-4F0F-0963-290C783EAA52}"/>
              </a:ext>
            </a:extLst>
          </p:cNvPr>
          <p:cNvSpPr/>
          <p:nvPr/>
        </p:nvSpPr>
        <p:spPr>
          <a:xfrm>
            <a:off x="4572000" y="2780928"/>
            <a:ext cx="1440160" cy="1080120"/>
          </a:xfrm>
          <a:prstGeom prst="roundRect">
            <a:avLst/>
          </a:prstGeom>
          <a:noFill/>
          <a:ln w="57150">
            <a:solidFill>
              <a:srgbClr val="006CB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C9D7FEDB-A84C-3196-6180-CA169BAECD26}"/>
              </a:ext>
            </a:extLst>
          </p:cNvPr>
          <p:cNvSpPr/>
          <p:nvPr/>
        </p:nvSpPr>
        <p:spPr>
          <a:xfrm>
            <a:off x="6804248" y="2758413"/>
            <a:ext cx="1008112" cy="1080120"/>
          </a:xfrm>
          <a:prstGeom prst="roundRect">
            <a:avLst/>
          </a:prstGeom>
          <a:noFill/>
          <a:ln w="57150">
            <a:solidFill>
              <a:srgbClr val="006CB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B72235AF-FE0C-8D42-2388-FC6B700EA733}"/>
              </a:ext>
            </a:extLst>
          </p:cNvPr>
          <p:cNvSpPr/>
          <p:nvPr/>
        </p:nvSpPr>
        <p:spPr>
          <a:xfrm>
            <a:off x="2231740" y="2780928"/>
            <a:ext cx="2340260" cy="1080120"/>
          </a:xfrm>
          <a:prstGeom prst="roundRect">
            <a:avLst/>
          </a:prstGeom>
          <a:noFill/>
          <a:ln w="57150">
            <a:solidFill>
              <a:srgbClr val="006CB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Rechteck: abgerundete Ecken 8">
            <a:extLst>
              <a:ext uri="{FF2B5EF4-FFF2-40B4-BE49-F238E27FC236}">
                <a16:creationId xmlns:a16="http://schemas.microsoft.com/office/drawing/2014/main" id="{7C0EE7F0-F93F-F0AA-0920-8D5CF75D44F5}"/>
              </a:ext>
            </a:extLst>
          </p:cNvPr>
          <p:cNvSpPr/>
          <p:nvPr/>
        </p:nvSpPr>
        <p:spPr>
          <a:xfrm>
            <a:off x="6804248" y="2760442"/>
            <a:ext cx="1008112" cy="1080120"/>
          </a:xfrm>
          <a:prstGeom prst="roundRect">
            <a:avLst/>
          </a:prstGeom>
          <a:noFill/>
          <a:ln w="57150">
            <a:solidFill>
              <a:srgbClr val="006CB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1CF419C8-B106-6A58-EC1E-F09E352EA664}"/>
              </a:ext>
            </a:extLst>
          </p:cNvPr>
          <p:cNvSpPr/>
          <p:nvPr/>
        </p:nvSpPr>
        <p:spPr>
          <a:xfrm>
            <a:off x="4572000" y="1899462"/>
            <a:ext cx="1440160" cy="1080120"/>
          </a:xfrm>
          <a:prstGeom prst="roundRect">
            <a:avLst/>
          </a:prstGeom>
          <a:noFill/>
          <a:ln w="57150">
            <a:solidFill>
              <a:srgbClr val="006CB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633C87EF-1C85-A6AA-5A95-4EEB16CF2457}"/>
              </a:ext>
            </a:extLst>
          </p:cNvPr>
          <p:cNvSpPr/>
          <p:nvPr/>
        </p:nvSpPr>
        <p:spPr>
          <a:xfrm>
            <a:off x="4555976" y="3717032"/>
            <a:ext cx="3256384" cy="1080120"/>
          </a:xfrm>
          <a:prstGeom prst="roundRect">
            <a:avLst/>
          </a:prstGeom>
          <a:noFill/>
          <a:ln w="57150">
            <a:solidFill>
              <a:srgbClr val="006CB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E0847A07-7138-5803-68B3-24B9BB67BFC3}"/>
              </a:ext>
            </a:extLst>
          </p:cNvPr>
          <p:cNvSpPr/>
          <p:nvPr/>
        </p:nvSpPr>
        <p:spPr>
          <a:xfrm>
            <a:off x="4499992" y="4646476"/>
            <a:ext cx="936104" cy="993755"/>
          </a:xfrm>
          <a:prstGeom prst="roundRect">
            <a:avLst/>
          </a:prstGeom>
          <a:noFill/>
          <a:ln w="57150">
            <a:solidFill>
              <a:srgbClr val="006CB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2643B36D-1FC5-BFF0-A1EC-B650D712B0CD}"/>
              </a:ext>
            </a:extLst>
          </p:cNvPr>
          <p:cNvSpPr/>
          <p:nvPr/>
        </p:nvSpPr>
        <p:spPr>
          <a:xfrm>
            <a:off x="6660232" y="4646477"/>
            <a:ext cx="1368152" cy="907391"/>
          </a:xfrm>
          <a:prstGeom prst="roundRect">
            <a:avLst/>
          </a:prstGeom>
          <a:noFill/>
          <a:ln w="57150">
            <a:solidFill>
              <a:srgbClr val="006CB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5857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064B12-2109-BB8C-BAAB-0C9182269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Übersicht Links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724A582-1EC2-6422-1D2B-0530B2416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r>
              <a:rPr lang="de-DE" dirty="0"/>
              <a:t>Koordinationsübungen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hlinkClick r:id="rId3"/>
              </a:rPr>
              <a:t>https://www.hvw-online.org/spielbetrieb/kinderhandball/uebungskatalog-e-jugend</a:t>
            </a:r>
            <a:r>
              <a:rPr lang="de-DE" sz="2400" dirty="0"/>
              <a:t> </a:t>
            </a:r>
          </a:p>
          <a:p>
            <a:pPr>
              <a:spcBef>
                <a:spcPts val="1200"/>
              </a:spcBef>
            </a:pPr>
            <a:endParaRPr lang="de-DE" dirty="0"/>
          </a:p>
          <a:p>
            <a:pPr>
              <a:spcBef>
                <a:spcPts val="1200"/>
              </a:spcBef>
            </a:pPr>
            <a:r>
              <a:rPr lang="de-DE" dirty="0"/>
              <a:t>Funino</a:t>
            </a:r>
          </a:p>
          <a:p>
            <a:pPr>
              <a:spcBef>
                <a:spcPts val="600"/>
              </a:spcBef>
            </a:pPr>
            <a:r>
              <a:rPr lang="de-DE" sz="2400" dirty="0">
                <a:hlinkClick r:id="rId4"/>
              </a:rPr>
              <a:t>https://www.hvw-online.org/ueber-uns/video</a:t>
            </a:r>
            <a:r>
              <a:rPr lang="de-DE" sz="2400" dirty="0"/>
              <a:t>, Video zu Funino	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965FDD-3C6A-4046-A2E5-D71E9BD8B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46</a:t>
            </a:fld>
            <a:endParaRPr lang="de-DE" dirty="0"/>
          </a:p>
        </p:txBody>
      </p:sp>
      <p:sp>
        <p:nvSpPr>
          <p:cNvPr id="5" name="Stern: 7 Zacken 4">
            <a:extLst>
              <a:ext uri="{FF2B5EF4-FFF2-40B4-BE49-F238E27FC236}">
                <a16:creationId xmlns:a16="http://schemas.microsoft.com/office/drawing/2014/main" id="{F14E081B-C828-703B-2813-1D26B0CC4582}"/>
              </a:ext>
            </a:extLst>
          </p:cNvPr>
          <p:cNvSpPr/>
          <p:nvPr/>
        </p:nvSpPr>
        <p:spPr>
          <a:xfrm>
            <a:off x="7308304" y="1087952"/>
            <a:ext cx="1063030" cy="936104"/>
          </a:xfrm>
          <a:prstGeom prst="star7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neu</a:t>
            </a:r>
          </a:p>
        </p:txBody>
      </p:sp>
    </p:spTree>
    <p:extLst>
      <p:ext uri="{BB962C8B-B14F-4D97-AF65-F5344CB8AC3E}">
        <p14:creationId xmlns:p14="http://schemas.microsoft.com/office/powerpoint/2010/main" val="11783661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476DCE-CA03-EB61-A58A-792565CEBE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198BC86-30F6-6C12-4BFD-60D092F794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447675" indent="-447675"/>
            <a:r>
              <a:rPr lang="de-DE" sz="3600" dirty="0">
                <a:solidFill>
                  <a:srgbClr val="312783"/>
                </a:solidFill>
              </a:rPr>
              <a:t>3. Vorstellung Kinder- und Jugendhandballspielleiter</a:t>
            </a:r>
            <a:endParaRPr lang="de-DE" sz="2800" dirty="0">
              <a:solidFill>
                <a:srgbClr val="312783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34DE6282-B4CD-C239-7FE6-110CF74339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0648"/>
            <a:ext cx="1109246" cy="1222052"/>
          </a:xfrm>
          <a:prstGeom prst="rect">
            <a:avLst/>
          </a:prstGeo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4280EF0-E9EB-13C7-46C7-2D620FF79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47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47783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FD2EB-0E9D-E642-6FEC-65B44298B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EDA6E20-181C-A6D5-C913-533EFD933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7101"/>
            <a:ext cx="7886700" cy="4908203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Sanfter Einstieg in das SR-Wesen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Früher Einstieg in das SR-Wesen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Spiele im Heimatverein leiten – im ‚geschützten Raum‘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/>
              <a:t>Weniger Spiele für die „richtigen“ Schiedsrichter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319860A-37B4-E8C9-058B-C723C92E5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48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97E487E6-8B3F-EB19-2930-72101BE25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Kihasl/Juhasl – Gründe </a:t>
            </a:r>
          </a:p>
        </p:txBody>
      </p:sp>
    </p:spTree>
    <p:extLst>
      <p:ext uri="{BB962C8B-B14F-4D97-AF65-F5344CB8AC3E}">
        <p14:creationId xmlns:p14="http://schemas.microsoft.com/office/powerpoint/2010/main" val="58328492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0E89B9-DDFB-80AF-8244-5AE4C5D5EE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EC72B7-57AF-0EA7-6B71-A40F9536A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68760"/>
            <a:ext cx="8119814" cy="490820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de-DE" dirty="0"/>
              <a:t>Kinderhandballspielleiter (Kihasl)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Ausbildung ab 14 Jahren ohne regeltechnische Schwerpunkte (ca. 2 Stunden)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Schwerpunkt auf Sonderspielformen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Leiten von Spielen bis einschl. D-Jugend in eigener Halle mit SR-Paten</a:t>
            </a:r>
          </a:p>
          <a:p>
            <a:pPr>
              <a:lnSpc>
                <a:spcPct val="100000"/>
              </a:lnSpc>
            </a:pPr>
            <a:r>
              <a:rPr lang="de-DE" sz="2400" dirty="0"/>
              <a:t>Jugendhandballspielleiter (Juhasl)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Ausbildung ab 15 Jahren mit einzelnen regeltechnischen Schwerpunkten (ca. 7 Stunden)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Schwerpunkt auf Sonderspielformen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de-DE" sz="2400" dirty="0"/>
              <a:t>Leiten von Spielen bis einschl. C-Jugend in eigener Halle mit SR-Paten</a:t>
            </a:r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3D5384A-3BB3-54F1-4364-5EC4C0BA2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49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EFC4E30A-76AF-8CEC-0EDC-1F7E4ADE6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Kihasl/Juhasl – Plan der Ausbildung</a:t>
            </a:r>
          </a:p>
        </p:txBody>
      </p:sp>
    </p:spTree>
    <p:extLst>
      <p:ext uri="{BB962C8B-B14F-4D97-AF65-F5344CB8AC3E}">
        <p14:creationId xmlns:p14="http://schemas.microsoft.com/office/powerpoint/2010/main" val="14138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5990F1-9885-8A23-10CF-F622B497D8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75C8E6-54BB-EC5C-B858-A0F11FEBF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Jugend-Spielbetrieb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AEBC83-2B00-8293-8CEF-E3A85CAF0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Spielbetrieb auf Verbandsebene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rein leistungsorientiert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keine Landesligen mehr – was zu einer Stärkung der Bezirke führt</a:t>
            </a:r>
          </a:p>
          <a:p>
            <a:endParaRPr lang="de-DE" dirty="0"/>
          </a:p>
          <a:p>
            <a:r>
              <a:rPr lang="de-DE" dirty="0"/>
              <a:t>Wer rein leistungsorientiert spielt, versucht die Quali zur Oberliga und nimmt weitere Wege in Kauf.</a:t>
            </a:r>
          </a:p>
          <a:p>
            <a:endParaRPr lang="de-DE" dirty="0"/>
          </a:p>
          <a:p>
            <a:r>
              <a:rPr lang="de-DE" dirty="0"/>
              <a:t>Wer ambitioniert im „Nicht-Leistungs-Bereich“ unterwegs ist, spielt in einer gestärkten BOL mit kürzeren Fahrtwegen.</a:t>
            </a:r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BBC3F6B-63E3-0283-222C-4A5561602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78417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8659FC-0E02-ABFC-FCC5-9AA9F17EC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B1FC5D-BDE0-CC2C-5958-CB91BE439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de-DE" dirty="0"/>
              <a:t>Anforderungen an die Vereine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800" dirty="0"/>
              <a:t>Die Vereine sollen Spielleiter ab 14 Jahren zur Ausbildung schicken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800" dirty="0"/>
              <a:t>Termine werden über das Schiedsrichterwesen bekannt gegeben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800" dirty="0">
                <a:solidFill>
                  <a:srgbClr val="006CB7"/>
                </a:solidFill>
              </a:rPr>
              <a:t>SR-Gestellung (vorläufig):</a:t>
            </a:r>
          </a:p>
          <a:p>
            <a:pPr marL="1028700" lvl="1" indent="-342900">
              <a:lnSpc>
                <a:spcPct val="100000"/>
              </a:lnSpc>
            </a:pPr>
            <a:r>
              <a:rPr lang="de-DE" dirty="0"/>
              <a:t>E-Jugend sicher vereinseigen</a:t>
            </a:r>
          </a:p>
          <a:p>
            <a:pPr marL="1028700" lvl="1" indent="-342900">
              <a:lnSpc>
                <a:spcPct val="100000"/>
              </a:lnSpc>
            </a:pPr>
            <a:r>
              <a:rPr lang="de-DE" dirty="0"/>
              <a:t>D-Jugend vor. vereinseigen – mit Ausnahme der BOL</a:t>
            </a:r>
          </a:p>
          <a:p>
            <a:pPr marL="1028700" lvl="1" indent="-342900">
              <a:lnSpc>
                <a:spcPct val="100000"/>
              </a:lnSpc>
            </a:pPr>
            <a:r>
              <a:rPr lang="de-DE" b="1" dirty="0">
                <a:solidFill>
                  <a:srgbClr val="FF0000"/>
                </a:solidFill>
              </a:rPr>
              <a:t>Entscheidung abhängig von SR-Anzahl der neuen Runde!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B98D885-2D8F-9B22-7638-8A0961C5D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50</a:t>
            </a:fld>
            <a:endParaRPr lang="de-DE" dirty="0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1E1BFB32-60D7-FC50-10EE-E16C72D6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Kihasl/Juhasl – Änderungen </a:t>
            </a:r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89AF5480-6A8B-6EC1-675B-05EB1527CF98}"/>
              </a:ext>
            </a:extLst>
          </p:cNvPr>
          <p:cNvSpPr txBox="1">
            <a:spLocks/>
          </p:cNvSpPr>
          <p:nvPr/>
        </p:nvSpPr>
        <p:spPr>
          <a:xfrm>
            <a:off x="781050" y="1421160"/>
            <a:ext cx="7886700" cy="49082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88978932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85BCB-683C-9030-22BA-D82D6BEDD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52DBDC-D8E5-DD55-AED0-8DF3DBFDC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rot="19524165">
            <a:off x="906447" y="2761457"/>
            <a:ext cx="6863935" cy="1500187"/>
          </a:xfrm>
        </p:spPr>
        <p:txBody>
          <a:bodyPr>
            <a:normAutofit/>
          </a:bodyPr>
          <a:lstStyle/>
          <a:p>
            <a:pPr marL="447675" indent="-447675" algn="ctr"/>
            <a:r>
              <a:rPr lang="de-DE" sz="5000" b="1" dirty="0">
                <a:solidFill>
                  <a:srgbClr val="312783"/>
                </a:solidFill>
              </a:rPr>
              <a:t>F R A G E N ?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0FA3233-94A9-2EF9-2AA8-8312A6A9B4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260648"/>
            <a:ext cx="1109246" cy="1222052"/>
          </a:xfrm>
          <a:prstGeom prst="rect">
            <a:avLst/>
          </a:prstGeom>
        </p:spPr>
      </p:pic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7F8D066-9883-5D75-EC92-670C9B08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51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878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F54ED7-160E-5B22-EE59-1EF6DE9B9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Jugend-Spielbetrieb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D0BE31C-AA3C-3477-4AA5-0179CE943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A-Jugend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72A781-DC22-E39B-7E99-DBD87001A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6</a:t>
            </a:fld>
            <a:endParaRPr lang="de-DE" dirty="0"/>
          </a:p>
        </p:txBody>
      </p: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3807EE17-55B1-ED7A-5F4D-7522C16A6B1A}"/>
              </a:ext>
            </a:extLst>
          </p:cNvPr>
          <p:cNvGrpSpPr/>
          <p:nvPr/>
        </p:nvGrpSpPr>
        <p:grpSpPr>
          <a:xfrm>
            <a:off x="2483768" y="1594007"/>
            <a:ext cx="4343369" cy="3417957"/>
            <a:chOff x="2892926" y="1594007"/>
            <a:chExt cx="3934211" cy="3417957"/>
          </a:xfrm>
        </p:grpSpPr>
        <p:sp>
          <p:nvSpPr>
            <p:cNvPr id="13" name="Freihandform: Form 12">
              <a:extLst>
                <a:ext uri="{FF2B5EF4-FFF2-40B4-BE49-F238E27FC236}">
                  <a16:creationId xmlns:a16="http://schemas.microsoft.com/office/drawing/2014/main" id="{CFB5EF3B-DD61-A787-6530-7BE0A00A54F7}"/>
                </a:ext>
              </a:extLst>
            </p:cNvPr>
            <p:cNvSpPr/>
            <p:nvPr/>
          </p:nvSpPr>
          <p:spPr>
            <a:xfrm>
              <a:off x="4860031" y="3748032"/>
              <a:ext cx="1077012" cy="3738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186919"/>
                  </a:lnTo>
                  <a:lnTo>
                    <a:pt x="1077012" y="186919"/>
                  </a:lnTo>
                  <a:lnTo>
                    <a:pt x="1077012" y="373839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DE" dirty="0"/>
            </a:p>
          </p:txBody>
        </p: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38423B79-A5CD-6BB3-1280-F26557269A2E}"/>
                </a:ext>
              </a:extLst>
            </p:cNvPr>
            <p:cNvSpPr/>
            <p:nvPr/>
          </p:nvSpPr>
          <p:spPr>
            <a:xfrm>
              <a:off x="3783019" y="3748032"/>
              <a:ext cx="1077012" cy="3738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077012" y="0"/>
                  </a:moveTo>
                  <a:lnTo>
                    <a:pt x="1077012" y="186919"/>
                  </a:lnTo>
                  <a:lnTo>
                    <a:pt x="0" y="186919"/>
                  </a:lnTo>
                  <a:lnTo>
                    <a:pt x="0" y="373839"/>
                  </a:lnTo>
                </a:path>
              </a:pathLst>
            </a:custGeom>
            <a:noFill/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DE" dirty="0"/>
            </a:p>
          </p:txBody>
        </p:sp>
        <p:sp>
          <p:nvSpPr>
            <p:cNvPr id="15" name="Freihandform: Form 14">
              <a:extLst>
                <a:ext uri="{FF2B5EF4-FFF2-40B4-BE49-F238E27FC236}">
                  <a16:creationId xmlns:a16="http://schemas.microsoft.com/office/drawing/2014/main" id="{56563C4F-E684-34F0-3D06-C2B5AAA321CC}"/>
                </a:ext>
              </a:extLst>
            </p:cNvPr>
            <p:cNvSpPr/>
            <p:nvPr/>
          </p:nvSpPr>
          <p:spPr>
            <a:xfrm>
              <a:off x="4814311" y="2484100"/>
              <a:ext cx="91440" cy="37383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45720" y="0"/>
                  </a:moveTo>
                  <a:lnTo>
                    <a:pt x="45720" y="373839"/>
                  </a:lnTo>
                </a:path>
              </a:pathLst>
            </a:custGeom>
            <a:noFill/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de-DE" dirty="0"/>
            </a:p>
          </p:txBody>
        </p: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67B46BCE-B735-362A-5ADE-A30DB9A100F7}"/>
                </a:ext>
              </a:extLst>
            </p:cNvPr>
            <p:cNvSpPr/>
            <p:nvPr/>
          </p:nvSpPr>
          <p:spPr>
            <a:xfrm>
              <a:off x="3969938" y="1594007"/>
              <a:ext cx="1780186" cy="890093"/>
            </a:xfrm>
            <a:custGeom>
              <a:avLst/>
              <a:gdLst>
                <a:gd name="connsiteX0" fmla="*/ 0 w 1780186"/>
                <a:gd name="connsiteY0" fmla="*/ 0 h 890093"/>
                <a:gd name="connsiteX1" fmla="*/ 1780186 w 1780186"/>
                <a:gd name="connsiteY1" fmla="*/ 0 h 890093"/>
                <a:gd name="connsiteX2" fmla="*/ 1780186 w 1780186"/>
                <a:gd name="connsiteY2" fmla="*/ 890093 h 890093"/>
                <a:gd name="connsiteX3" fmla="*/ 0 w 1780186"/>
                <a:gd name="connsiteY3" fmla="*/ 890093 h 890093"/>
                <a:gd name="connsiteX4" fmla="*/ 0 w 1780186"/>
                <a:gd name="connsiteY4" fmla="*/ 0 h 89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0186" h="890093">
                  <a:moveTo>
                    <a:pt x="0" y="0"/>
                  </a:moveTo>
                  <a:lnTo>
                    <a:pt x="1780186" y="0"/>
                  </a:lnTo>
                  <a:lnTo>
                    <a:pt x="1780186" y="890093"/>
                  </a:lnTo>
                  <a:lnTo>
                    <a:pt x="0" y="890093"/>
                  </a:lnTo>
                  <a:lnTo>
                    <a:pt x="0" y="0"/>
                  </a:lnTo>
                  <a:close/>
                </a:path>
              </a:pathLst>
            </a:custGeom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marL="0" lvl="0" indent="0" algn="ctr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5800" kern="1200" dirty="0"/>
                <a:t>JBLH</a:t>
              </a:r>
            </a:p>
          </p:txBody>
        </p:sp>
        <p:sp>
          <p:nvSpPr>
            <p:cNvPr id="17" name="Freihandform: Form 16">
              <a:extLst>
                <a:ext uri="{FF2B5EF4-FFF2-40B4-BE49-F238E27FC236}">
                  <a16:creationId xmlns:a16="http://schemas.microsoft.com/office/drawing/2014/main" id="{024884F6-E688-3F52-DB8A-3DC34CAF9D27}"/>
                </a:ext>
              </a:extLst>
            </p:cNvPr>
            <p:cNvSpPr/>
            <p:nvPr/>
          </p:nvSpPr>
          <p:spPr>
            <a:xfrm>
              <a:off x="3969938" y="2857939"/>
              <a:ext cx="1780186" cy="890093"/>
            </a:xfrm>
            <a:custGeom>
              <a:avLst/>
              <a:gdLst>
                <a:gd name="connsiteX0" fmla="*/ 0 w 1780186"/>
                <a:gd name="connsiteY0" fmla="*/ 0 h 890093"/>
                <a:gd name="connsiteX1" fmla="*/ 1780186 w 1780186"/>
                <a:gd name="connsiteY1" fmla="*/ 0 h 890093"/>
                <a:gd name="connsiteX2" fmla="*/ 1780186 w 1780186"/>
                <a:gd name="connsiteY2" fmla="*/ 890093 h 890093"/>
                <a:gd name="connsiteX3" fmla="*/ 0 w 1780186"/>
                <a:gd name="connsiteY3" fmla="*/ 890093 h 890093"/>
                <a:gd name="connsiteX4" fmla="*/ 0 w 1780186"/>
                <a:gd name="connsiteY4" fmla="*/ 0 h 89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0186" h="890093">
                  <a:moveTo>
                    <a:pt x="0" y="0"/>
                  </a:moveTo>
                  <a:lnTo>
                    <a:pt x="1780186" y="0"/>
                  </a:lnTo>
                  <a:lnTo>
                    <a:pt x="1780186" y="890093"/>
                  </a:lnTo>
                  <a:lnTo>
                    <a:pt x="0" y="890093"/>
                  </a:lnTo>
                  <a:lnTo>
                    <a:pt x="0" y="0"/>
                  </a:lnTo>
                  <a:close/>
                </a:path>
              </a:pathLst>
            </a:custGeom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marL="0" lvl="0" indent="0" algn="ctr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5800" kern="1200" dirty="0"/>
                <a:t>RL</a:t>
              </a:r>
            </a:p>
          </p:txBody>
        </p:sp>
        <p:sp>
          <p:nvSpPr>
            <p:cNvPr id="18" name="Freihandform: Form 17">
              <a:extLst>
                <a:ext uri="{FF2B5EF4-FFF2-40B4-BE49-F238E27FC236}">
                  <a16:creationId xmlns:a16="http://schemas.microsoft.com/office/drawing/2014/main" id="{3B8D4D5B-FF78-562C-3904-12E636A0C7BA}"/>
                </a:ext>
              </a:extLst>
            </p:cNvPr>
            <p:cNvSpPr/>
            <p:nvPr/>
          </p:nvSpPr>
          <p:spPr>
            <a:xfrm>
              <a:off x="2892926" y="4121871"/>
              <a:ext cx="1780186" cy="890093"/>
            </a:xfrm>
            <a:custGeom>
              <a:avLst/>
              <a:gdLst>
                <a:gd name="connsiteX0" fmla="*/ 0 w 1780186"/>
                <a:gd name="connsiteY0" fmla="*/ 0 h 890093"/>
                <a:gd name="connsiteX1" fmla="*/ 1780186 w 1780186"/>
                <a:gd name="connsiteY1" fmla="*/ 0 h 890093"/>
                <a:gd name="connsiteX2" fmla="*/ 1780186 w 1780186"/>
                <a:gd name="connsiteY2" fmla="*/ 890093 h 890093"/>
                <a:gd name="connsiteX3" fmla="*/ 0 w 1780186"/>
                <a:gd name="connsiteY3" fmla="*/ 890093 h 890093"/>
                <a:gd name="connsiteX4" fmla="*/ 0 w 1780186"/>
                <a:gd name="connsiteY4" fmla="*/ 0 h 89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0186" h="890093">
                  <a:moveTo>
                    <a:pt x="0" y="0"/>
                  </a:moveTo>
                  <a:lnTo>
                    <a:pt x="1780186" y="0"/>
                  </a:lnTo>
                  <a:lnTo>
                    <a:pt x="1780186" y="890093"/>
                  </a:lnTo>
                  <a:lnTo>
                    <a:pt x="0" y="890093"/>
                  </a:lnTo>
                  <a:lnTo>
                    <a:pt x="0" y="0"/>
                  </a:lnTo>
                  <a:close/>
                </a:path>
              </a:pathLst>
            </a:custGeom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marL="0" lvl="0" indent="0" algn="ctr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5800" kern="1200" dirty="0"/>
                <a:t>OL 1</a:t>
              </a:r>
            </a:p>
          </p:txBody>
        </p:sp>
        <p:sp>
          <p:nvSpPr>
            <p:cNvPr id="19" name="Freihandform: Form 18">
              <a:extLst>
                <a:ext uri="{FF2B5EF4-FFF2-40B4-BE49-F238E27FC236}">
                  <a16:creationId xmlns:a16="http://schemas.microsoft.com/office/drawing/2014/main" id="{2D444F0A-2BD1-A009-DEBA-7C3F71BF6A19}"/>
                </a:ext>
              </a:extLst>
            </p:cNvPr>
            <p:cNvSpPr/>
            <p:nvPr/>
          </p:nvSpPr>
          <p:spPr>
            <a:xfrm>
              <a:off x="5046951" y="4121871"/>
              <a:ext cx="1780186" cy="890093"/>
            </a:xfrm>
            <a:custGeom>
              <a:avLst/>
              <a:gdLst>
                <a:gd name="connsiteX0" fmla="*/ 0 w 1780186"/>
                <a:gd name="connsiteY0" fmla="*/ 0 h 890093"/>
                <a:gd name="connsiteX1" fmla="*/ 1780186 w 1780186"/>
                <a:gd name="connsiteY1" fmla="*/ 0 h 890093"/>
                <a:gd name="connsiteX2" fmla="*/ 1780186 w 1780186"/>
                <a:gd name="connsiteY2" fmla="*/ 890093 h 890093"/>
                <a:gd name="connsiteX3" fmla="*/ 0 w 1780186"/>
                <a:gd name="connsiteY3" fmla="*/ 890093 h 890093"/>
                <a:gd name="connsiteX4" fmla="*/ 0 w 1780186"/>
                <a:gd name="connsiteY4" fmla="*/ 0 h 890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0186" h="890093">
                  <a:moveTo>
                    <a:pt x="0" y="0"/>
                  </a:moveTo>
                  <a:lnTo>
                    <a:pt x="1780186" y="0"/>
                  </a:lnTo>
                  <a:lnTo>
                    <a:pt x="1780186" y="890093"/>
                  </a:lnTo>
                  <a:lnTo>
                    <a:pt x="0" y="890093"/>
                  </a:lnTo>
                  <a:lnTo>
                    <a:pt x="0" y="0"/>
                  </a:lnTo>
                  <a:close/>
                </a:path>
              </a:pathLst>
            </a:custGeom>
            <a:effectLst>
              <a:glow rad="63500">
                <a:schemeClr val="accent1">
                  <a:satMod val="175000"/>
                  <a:alpha val="40000"/>
                </a:schemeClr>
              </a:glo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36830" tIns="36830" rIns="36830" bIns="36830" numCol="1" spcCol="1270" anchor="ctr" anchorCtr="0">
              <a:noAutofit/>
            </a:bodyPr>
            <a:lstStyle/>
            <a:p>
              <a:pPr marL="0" lvl="0" indent="0" algn="ctr" defTabSz="2578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de-DE" sz="5800" kern="1200" dirty="0"/>
                <a:t>OL 2</a:t>
              </a:r>
            </a:p>
          </p:txBody>
        </p:sp>
      </p:grp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29E5FDF6-C59D-F244-6B16-1A68DF35643E}"/>
              </a:ext>
            </a:extLst>
          </p:cNvPr>
          <p:cNvCxnSpPr/>
          <p:nvPr/>
        </p:nvCxnSpPr>
        <p:spPr>
          <a:xfrm>
            <a:off x="1595500" y="5373216"/>
            <a:ext cx="6624736" cy="0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E1E8F00A-7249-FF67-7715-C4A84A6BE9C8}"/>
              </a:ext>
            </a:extLst>
          </p:cNvPr>
          <p:cNvSpPr txBox="1"/>
          <p:nvPr/>
        </p:nvSpPr>
        <p:spPr>
          <a:xfrm>
            <a:off x="1595500" y="5642653"/>
            <a:ext cx="6624736" cy="769441"/>
          </a:xfrm>
          <a:prstGeom prst="rect">
            <a:avLst/>
          </a:prstGeom>
          <a:noFill/>
          <a:ln w="15875"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800" dirty="0"/>
          </a:p>
          <a:p>
            <a:pPr algn="ctr"/>
            <a:r>
              <a:rPr lang="de-DE" sz="2800" dirty="0"/>
              <a:t>Bezirksspielbetrieb</a:t>
            </a:r>
          </a:p>
          <a:p>
            <a:pPr algn="ctr"/>
            <a:endParaRPr lang="de-DE" sz="800" dirty="0"/>
          </a:p>
        </p:txBody>
      </p:sp>
    </p:spTree>
    <p:extLst>
      <p:ext uri="{BB962C8B-B14F-4D97-AF65-F5344CB8AC3E}">
        <p14:creationId xmlns:p14="http://schemas.microsoft.com/office/powerpoint/2010/main" val="2721803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0CD5C-CC07-83CA-0FC9-E02CB07C58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3ED27F-B67F-E1D0-7FFC-675DA5FBD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Jugend-Spielbetrieb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3EE9ADF-255D-EC23-EDC9-92FBAE536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B-Jugend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4F5E97A-5F6C-495C-961A-B38682CCB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7</a:t>
            </a:fld>
            <a:endParaRPr lang="de-DE" dirty="0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29AD0B06-7742-9672-50D8-3CCE5DBD77BD}"/>
              </a:ext>
            </a:extLst>
          </p:cNvPr>
          <p:cNvCxnSpPr/>
          <p:nvPr/>
        </p:nvCxnSpPr>
        <p:spPr>
          <a:xfrm>
            <a:off x="1595500" y="5373216"/>
            <a:ext cx="6624736" cy="0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DAC337D0-6EFA-018A-FF74-D89483F19A59}"/>
              </a:ext>
            </a:extLst>
          </p:cNvPr>
          <p:cNvSpPr txBox="1"/>
          <p:nvPr/>
        </p:nvSpPr>
        <p:spPr>
          <a:xfrm>
            <a:off x="1595500" y="5642653"/>
            <a:ext cx="6624736" cy="769441"/>
          </a:xfrm>
          <a:prstGeom prst="rect">
            <a:avLst/>
          </a:prstGeom>
          <a:noFill/>
          <a:ln w="15875"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800" dirty="0"/>
          </a:p>
          <a:p>
            <a:pPr algn="ctr"/>
            <a:r>
              <a:rPr lang="de-DE" sz="2800" dirty="0"/>
              <a:t>Bezirksspielbetrieb</a:t>
            </a:r>
          </a:p>
          <a:p>
            <a:pPr algn="ctr"/>
            <a:endParaRPr lang="de-DE" sz="800" dirty="0"/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B817D5E0-67BB-CC95-4BDC-E7B7E35BEA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8413702"/>
              </p:ext>
            </p:extLst>
          </p:nvPr>
        </p:nvGraphicFramePr>
        <p:xfrm>
          <a:off x="1524000" y="1396999"/>
          <a:ext cx="6720408" cy="477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8417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5014D3-B4C5-8D89-D7B7-CE7E296C2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271B2F-EB1A-2BCF-1028-91AF1B34E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Jugend-Spielbetrieb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FC5A3A-75E9-37D7-974B-B2FF653A3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C-Jugend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C2E9690-2E40-2624-2FF9-43E81419E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8</a:t>
            </a:fld>
            <a:endParaRPr lang="de-DE" dirty="0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8E910667-C48A-FDAE-49B2-15428D6BEAB4}"/>
              </a:ext>
            </a:extLst>
          </p:cNvPr>
          <p:cNvCxnSpPr/>
          <p:nvPr/>
        </p:nvCxnSpPr>
        <p:spPr>
          <a:xfrm>
            <a:off x="1595500" y="5373216"/>
            <a:ext cx="6624736" cy="0"/>
          </a:xfrm>
          <a:prstGeom prst="line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>
            <a:extLst>
              <a:ext uri="{FF2B5EF4-FFF2-40B4-BE49-F238E27FC236}">
                <a16:creationId xmlns:a16="http://schemas.microsoft.com/office/drawing/2014/main" id="{D19EC3FD-BCA1-6480-8108-CA722EE2CB08}"/>
              </a:ext>
            </a:extLst>
          </p:cNvPr>
          <p:cNvSpPr txBox="1"/>
          <p:nvPr/>
        </p:nvSpPr>
        <p:spPr>
          <a:xfrm>
            <a:off x="1595500" y="5642653"/>
            <a:ext cx="6624736" cy="769441"/>
          </a:xfrm>
          <a:prstGeom prst="rect">
            <a:avLst/>
          </a:prstGeom>
          <a:noFill/>
          <a:ln w="15875">
            <a:solidFill>
              <a:schemeClr val="dk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de-DE" sz="800" dirty="0"/>
          </a:p>
          <a:p>
            <a:pPr algn="ctr"/>
            <a:r>
              <a:rPr lang="de-DE" sz="2800" dirty="0"/>
              <a:t>Bezirksspielbetrieb</a:t>
            </a:r>
          </a:p>
          <a:p>
            <a:pPr algn="ctr"/>
            <a:endParaRPr lang="de-DE" sz="800" dirty="0"/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7CA52669-80EE-F312-8F06-4EC562838F4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7597025"/>
              </p:ext>
            </p:extLst>
          </p:nvPr>
        </p:nvGraphicFramePr>
        <p:xfrm>
          <a:off x="1531650" y="1082902"/>
          <a:ext cx="6720408" cy="477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0197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32B582-457D-2E70-8C8C-C0671304D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E25C1-26A9-5713-0399-5C088982A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Jugend-Spielbetrieb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36DB3D-3AC2-50FE-FEDB-5660CF0C3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D-Jugend</a:t>
            </a:r>
          </a:p>
          <a:p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Kein Spielbetrieb auf Verbandsebene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Höchste Spielklasse ist die BOL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Pflichtquali im Bezirk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dirty="0"/>
              <a:t>Die BOL-Meister der 8 Bezirke spielen auf Verbandsebene in einem Turnier einen BWHV-Pokal aus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ED6444-F09D-44D0-270B-33A076BD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5282-6819-4403-A225-751EBF51627E}" type="slidenum">
              <a:rPr lang="de-DE" smtClean="0"/>
              <a:pPr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231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3AA999C7DA76F48A339F6DFC6251BD2" ma:contentTypeVersion="4" ma:contentTypeDescription="Ein neues Dokument erstellen." ma:contentTypeScope="" ma:versionID="0774e3ca3f4e59ce92498d2e6b1ff7ed">
  <xsd:schema xmlns:xsd="http://www.w3.org/2001/XMLSchema" xmlns:xs="http://www.w3.org/2001/XMLSchema" xmlns:p="http://schemas.microsoft.com/office/2006/metadata/properties" xmlns:ns2="53796de6-44e3-43f6-997d-06293834658c" targetNamespace="http://schemas.microsoft.com/office/2006/metadata/properties" ma:root="true" ma:fieldsID="91600ae1f9aa98d33269e54680e433ae" ns2:_="">
    <xsd:import namespace="53796de6-44e3-43f6-997d-0629383465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796de6-44e3-43f6-997d-0629383465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422C89-E739-4160-A10C-ED5CC98FDB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3796de6-44e3-43f6-997d-0629383465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6E01D4-C782-44C7-9565-4EB187A2A9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95DB88-43F6-4B9D-8B3A-4C6A6F3FE5FC}">
  <ds:schemaRefs>
    <ds:schemaRef ds:uri="http://www.w3.org/XML/1998/namespace"/>
    <ds:schemaRef ds:uri="http://purl.org/dc/terms/"/>
    <ds:schemaRef ds:uri="http://schemas.openxmlformats.org/package/2006/metadata/core-properties"/>
    <ds:schemaRef ds:uri="53796de6-44e3-43f6-997d-06293834658c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TM03457464[[fn=Dividende]]</Template>
  <TotalTime>0</TotalTime>
  <Words>2235</Words>
  <Application>Microsoft Office PowerPoint</Application>
  <PresentationFormat>Bildschirmpräsentation (4:3)</PresentationFormat>
  <Paragraphs>464</Paragraphs>
  <Slides>51</Slides>
  <Notes>51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51</vt:i4>
      </vt:variant>
    </vt:vector>
  </HeadingPairs>
  <TitlesOfParts>
    <vt:vector size="58" baseType="lpstr">
      <vt:lpstr>Arial</vt:lpstr>
      <vt:lpstr>Arial Nova</vt:lpstr>
      <vt:lpstr>Calibri</vt:lpstr>
      <vt:lpstr>Times New Roman</vt:lpstr>
      <vt:lpstr>Verdana</vt:lpstr>
      <vt:lpstr>Wingdings</vt:lpstr>
      <vt:lpstr>Office Theme</vt:lpstr>
      <vt:lpstr>PowerPoint-Präsentation</vt:lpstr>
      <vt:lpstr>Legende</vt:lpstr>
      <vt:lpstr>Tagesordnung</vt:lpstr>
      <vt:lpstr>PowerPoint-Präsentation</vt:lpstr>
      <vt:lpstr>Jugend-Spielbetrieb</vt:lpstr>
      <vt:lpstr>Jugend-Spielbetrieb</vt:lpstr>
      <vt:lpstr>Jugend-Spielbetrieb</vt:lpstr>
      <vt:lpstr>Jugend-Spielbetrieb</vt:lpstr>
      <vt:lpstr>Jugend-Spielbetrieb</vt:lpstr>
      <vt:lpstr>Infos zur Jugendquali</vt:lpstr>
      <vt:lpstr>PowerPoint-Präsentation</vt:lpstr>
      <vt:lpstr>Allgemeines</vt:lpstr>
      <vt:lpstr>Protokoll</vt:lpstr>
      <vt:lpstr>Durchführungsbestimmungen 25/26</vt:lpstr>
      <vt:lpstr>Durchführungsbestimmungen 25/26</vt:lpstr>
      <vt:lpstr>Durchführungsbestimmungen 25/26</vt:lpstr>
      <vt:lpstr>D-Jugend - Allgemein</vt:lpstr>
      <vt:lpstr>D-Jugend - Änderungen</vt:lpstr>
      <vt:lpstr>E-Jugend</vt:lpstr>
      <vt:lpstr>E-Jugend</vt:lpstr>
      <vt:lpstr>E-Jugend – Jahrgang 2015 und jünger</vt:lpstr>
      <vt:lpstr>E-Jugend – Jahrgang 2015 und jünger</vt:lpstr>
      <vt:lpstr>Protokoll</vt:lpstr>
      <vt:lpstr>Protokoll</vt:lpstr>
      <vt:lpstr>E-Jugend - Organisation</vt:lpstr>
      <vt:lpstr>E-Jugend – Aufbaurunde </vt:lpstr>
      <vt:lpstr>E-Jugend – Aufbaurunde</vt:lpstr>
      <vt:lpstr>E-Jugend – Aufbaurunde</vt:lpstr>
      <vt:lpstr>E-Jugend – Aufbaurunde</vt:lpstr>
      <vt:lpstr>E-Jugend – Aufbaurunde</vt:lpstr>
      <vt:lpstr>Protokoll</vt:lpstr>
      <vt:lpstr>E-Jugend – Aufbaurunde</vt:lpstr>
      <vt:lpstr>E-Jugend – Aufbaurunde</vt:lpstr>
      <vt:lpstr>E-Jugend – Funino </vt:lpstr>
      <vt:lpstr>E-Jugend – Funino </vt:lpstr>
      <vt:lpstr>E-Jugend – weiterführende Infos</vt:lpstr>
      <vt:lpstr>Protokoll</vt:lpstr>
      <vt:lpstr>E-Jugend - Sommeraktivitäten</vt:lpstr>
      <vt:lpstr>E-Jugend – Diskussionspunkt</vt:lpstr>
      <vt:lpstr>Protokoll</vt:lpstr>
      <vt:lpstr>F-Jugend (ehem. Minis)</vt:lpstr>
      <vt:lpstr>F-Jugend – Aufsetzerhandball</vt:lpstr>
      <vt:lpstr>F-Jugend – Aufsetzerhandball </vt:lpstr>
      <vt:lpstr>Minis (unter 6 Jahre – ehm. Superminis)</vt:lpstr>
      <vt:lpstr>Übersicht Spielformen</vt:lpstr>
      <vt:lpstr>Übersicht Links</vt:lpstr>
      <vt:lpstr>PowerPoint-Präsentation</vt:lpstr>
      <vt:lpstr>Kihasl/Juhasl – Gründe </vt:lpstr>
      <vt:lpstr>Kihasl/Juhasl – Plan der Ausbildung</vt:lpstr>
      <vt:lpstr>Kihasl/Juhasl – Änderungen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</dc:creator>
  <cp:lastModifiedBy>Bezirk RNT - Spieltechnik</cp:lastModifiedBy>
  <cp:revision>82</cp:revision>
  <cp:lastPrinted>2020-11-28T12:41:34Z</cp:lastPrinted>
  <dcterms:created xsi:type="dcterms:W3CDTF">2019-04-24T13:42:14Z</dcterms:created>
  <dcterms:modified xsi:type="dcterms:W3CDTF">2025-01-25T12:13:21Z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0x01010043AA999C7DA76F48A339F6DFC6251BD2</vt:lpwstr>
  </property>
  <property fmtid="{D5CDD505-2E9C-101B-9397-08002B2CF9AE}" pid="3" name="MediaServiceImageTags">
    <vt:lpwstr/>
  </property>
</Properties>
</file>